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80" r:id="rId6"/>
    <p:sldId id="274" r:id="rId7"/>
    <p:sldId id="261" r:id="rId8"/>
    <p:sldId id="264" r:id="rId9"/>
    <p:sldId id="281" r:id="rId10"/>
    <p:sldId id="266" r:id="rId11"/>
    <p:sldId id="270" r:id="rId12"/>
    <p:sldId id="278" r:id="rId13"/>
    <p:sldId id="27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4237" cy="7046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Desktop\Презентации\Презентация для заседания Минпрома\Презентация от 22.10.2015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1" y="0"/>
            <a:ext cx="9144000" cy="6884715"/>
          </a:xfrm>
          <a:prstGeom prst="rect">
            <a:avLst/>
          </a:prstGeom>
        </p:spPr>
      </p:pic>
      <p:pic>
        <p:nvPicPr>
          <p:cNvPr id="5" name="Picture 2" descr="e:\Desktop\Презентации\Презентация для заседания Минпрома\Презентация от 22.10.2015\6.jpg"/>
          <p:cNvPicPr>
            <a:picLocks noChangeAspect="1" noChangeArrowheads="1"/>
          </p:cNvPicPr>
          <p:nvPr/>
        </p:nvPicPr>
        <p:blipFill>
          <a:blip r:embed="rId3" cstate="print"/>
          <a:srcRect r="60237" b="87799"/>
          <a:stretch>
            <a:fillRect/>
          </a:stretch>
        </p:blipFill>
        <p:spPr bwMode="auto">
          <a:xfrm>
            <a:off x="527" y="0"/>
            <a:ext cx="3635896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Desktop\Презентации\Презентация для заседания Минпрома\Презентация от 22.10.2015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715"/>
          </a:xfrm>
          <a:prstGeom prst="rect">
            <a:avLst/>
          </a:prstGeom>
        </p:spPr>
      </p:pic>
      <p:pic>
        <p:nvPicPr>
          <p:cNvPr id="6" name="Picture 2" descr="e:\Desktop\Презентации\Презентация для заседания Минпрома\Презентация от 22.10.2015\6.jpg"/>
          <p:cNvPicPr>
            <a:picLocks noChangeAspect="1" noChangeArrowheads="1"/>
          </p:cNvPicPr>
          <p:nvPr/>
        </p:nvPicPr>
        <p:blipFill>
          <a:blip r:embed="rId3" cstate="print"/>
          <a:srcRect r="60237" b="87799"/>
          <a:stretch>
            <a:fillRect/>
          </a:stretch>
        </p:blipFill>
        <p:spPr bwMode="auto">
          <a:xfrm>
            <a:off x="0" y="0"/>
            <a:ext cx="3635896" cy="836712"/>
          </a:xfrm>
          <a:prstGeom prst="rect">
            <a:avLst/>
          </a:prstGeom>
          <a:noFill/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rcRect l="49267" t="76249" r="8785" b="10467"/>
          <a:stretch>
            <a:fillRect/>
          </a:stretch>
        </p:blipFill>
        <p:spPr>
          <a:xfrm>
            <a:off x="539552" y="188640"/>
            <a:ext cx="2699792" cy="644070"/>
          </a:xfrm>
          <a:prstGeom prst="rect">
            <a:avLst/>
          </a:prstGeom>
        </p:spPr>
      </p:pic>
      <p:pic>
        <p:nvPicPr>
          <p:cNvPr id="8" name="Picture 5" descr="e:\Desktop\Логотип ЦК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2592288" cy="61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24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rcRect l="49267" t="76249" r="8785" b="10467"/>
          <a:stretch>
            <a:fillRect/>
          </a:stretch>
        </p:blipFill>
        <p:spPr>
          <a:xfrm>
            <a:off x="467544" y="188640"/>
            <a:ext cx="3131840" cy="747141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rcRect l="49267" t="76249" r="8785" b="10467"/>
          <a:stretch>
            <a:fillRect/>
          </a:stretch>
        </p:blipFill>
        <p:spPr>
          <a:xfrm>
            <a:off x="2267744" y="4221088"/>
            <a:ext cx="539552" cy="216024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print"/>
          <a:srcRect l="49267" t="76249" r="8785" b="10467"/>
          <a:stretch>
            <a:fillRect/>
          </a:stretch>
        </p:blipFill>
        <p:spPr>
          <a:xfrm>
            <a:off x="2699792" y="4221088"/>
            <a:ext cx="1008112" cy="216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41490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976,2 млн. руб.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Desktop\Презентации\Презентация для заседания Минпрома\Презентация от 22.10.2015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Desktop\Презентации\Презентация для заседания Минпрома\Презентация от 22.10.2015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Desktop\Презентации\Презентация для заседания Минпрома\Презентация от 22.10.2015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rcRect l="49267" t="76249" r="8785" b="10467"/>
          <a:stretch>
            <a:fillRect/>
          </a:stretch>
        </p:blipFill>
        <p:spPr>
          <a:xfrm>
            <a:off x="467544" y="188640"/>
            <a:ext cx="3131840" cy="747141"/>
          </a:xfrm>
          <a:prstGeom prst="rect">
            <a:avLst/>
          </a:prstGeom>
        </p:spPr>
      </p:pic>
      <p:pic>
        <p:nvPicPr>
          <p:cNvPr id="5" name="Picture 5" descr="e:\Desktop\Логотип ЦК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592288" cy="61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863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Rayskov</dc:creator>
  <cp:lastModifiedBy>user</cp:lastModifiedBy>
  <cp:revision>28</cp:revision>
  <cp:lastPrinted>2016-12-09T12:13:34Z</cp:lastPrinted>
  <dcterms:created xsi:type="dcterms:W3CDTF">2015-10-23T05:47:10Z</dcterms:created>
  <dcterms:modified xsi:type="dcterms:W3CDTF">2017-03-03T07:47:24Z</dcterms:modified>
</cp:coreProperties>
</file>