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5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3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4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1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3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7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8EF5-180A-4C17-9E0A-C9683880CE37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CD92-673C-4C83-B829-3B436FBF0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9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1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8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0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IT-лаборатория</dc:title>
  <dc:creator>yulia egorova</dc:creator>
  <cp:lastModifiedBy>mel</cp:lastModifiedBy>
  <cp:revision>88</cp:revision>
  <dcterms:created xsi:type="dcterms:W3CDTF">2015-06-10T17:08:03Z</dcterms:created>
  <dcterms:modified xsi:type="dcterms:W3CDTF">2016-06-14T18:22:13Z</dcterms:modified>
</cp:coreProperties>
</file>