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96" r:id="rId3"/>
    <p:sldId id="283" r:id="rId4"/>
    <p:sldId id="303" r:id="rId5"/>
    <p:sldId id="285" r:id="rId6"/>
    <p:sldId id="295" r:id="rId7"/>
    <p:sldId id="306" r:id="rId8"/>
    <p:sldId id="307" r:id="rId9"/>
    <p:sldId id="293" r:id="rId10"/>
    <p:sldId id="310" r:id="rId11"/>
    <p:sldId id="276" r:id="rId12"/>
    <p:sldId id="301" r:id="rId13"/>
    <p:sldId id="308" r:id="rId14"/>
    <p:sldId id="289" r:id="rId15"/>
  </p:sldIdLst>
  <p:sldSz cx="9144000" cy="6858000" type="screen4x3"/>
  <p:notesSz cx="7102475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67A"/>
    <a:srgbClr val="00C800"/>
    <a:srgbClr val="88A9D2"/>
    <a:srgbClr val="4D3EC0"/>
    <a:srgbClr val="4134A2"/>
    <a:srgbClr val="3C4AB2"/>
    <a:srgbClr val="354DC5"/>
    <a:srgbClr val="213079"/>
    <a:srgbClr val="1C2866"/>
    <a:srgbClr val="2A3D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>
        <p:scale>
          <a:sx n="78" d="100"/>
          <a:sy n="78" d="100"/>
        </p:scale>
        <p:origin x="-1134" y="2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40" cy="511730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40" cy="511730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C5E15A26-FE16-4498-9DB1-1DD2DD52AA20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21275" cy="3840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10248" y="4861442"/>
            <a:ext cx="5681980" cy="4605576"/>
          </a:xfrm>
          <a:prstGeom prst="rect">
            <a:avLst/>
          </a:prstGeom>
        </p:spPr>
        <p:txBody>
          <a:bodyPr vert="horz" lIns="95463" tIns="47732" rIns="95463" bIns="477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40" cy="511730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40" cy="511730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76A5F9E1-ED5D-4FE9-8791-AB527C29753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38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 txBox="1">
            <a:spLocks noGrp="1" noChangeArrowheads="1"/>
          </p:cNvSpPr>
          <p:nvPr/>
        </p:nvSpPr>
        <p:spPr bwMode="auto">
          <a:xfrm>
            <a:off x="4022937" y="9720264"/>
            <a:ext cx="3077950" cy="51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11" tIns="45655" rIns="91311" bIns="45655" anchor="b"/>
          <a:lstStyle/>
          <a:p>
            <a:pPr algn="r" defTabSz="913351"/>
            <a:fld id="{DF22BCF8-76AE-4399-A043-F04D89265C16}" type="slidenum">
              <a:rPr lang="ru-RU" sz="1100"/>
              <a:pPr algn="r" defTabSz="913351"/>
              <a:t>1</a:t>
            </a:fld>
            <a:endParaRPr lang="ru-RU" sz="1100" dirty="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2360E7-F09D-4E48-A653-8AA20BF7BA4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28C606-CCF0-4BB5-9489-58CF345E4FA4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BD0F940-583B-466F-A383-3A72A74EE74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A5F9E1-ED5D-4FE9-8791-AB527C29753A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41B67-1753-4D9B-8FBA-74BBA963C3DD}" type="datetimeFigureOut">
              <a:rPr lang="ru-RU" smtClean="0"/>
              <a:pPr/>
              <a:t>12.03.2015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2F713-8FCB-4855-A86A-814B909C522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28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ptagil.com/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4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-1" y="531470"/>
            <a:ext cx="9144000" cy="826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 smtClean="0"/>
              <a:t>   </a:t>
            </a:r>
            <a:r>
              <a:rPr lang="ru-RU" dirty="0" smtClean="0"/>
              <a:t>«</a:t>
            </a:r>
            <a:r>
              <a:rPr lang="en-US" dirty="0" smtClean="0">
                <a:solidFill>
                  <a:srgbClr val="204784"/>
                </a:solidFill>
              </a:rPr>
              <a:t>Chemical Park </a:t>
            </a:r>
            <a:r>
              <a:rPr lang="en-US" dirty="0" err="1" smtClean="0">
                <a:solidFill>
                  <a:srgbClr val="204784"/>
                </a:solidFill>
              </a:rPr>
              <a:t>Tagil</a:t>
            </a:r>
            <a:r>
              <a:rPr lang="ru-RU" dirty="0" smtClean="0">
                <a:solidFill>
                  <a:srgbClr val="204784"/>
                </a:solidFill>
              </a:rPr>
              <a:t>»</a:t>
            </a:r>
            <a:endParaRPr lang="ru-RU" dirty="0">
              <a:solidFill>
                <a:srgbClr val="204784"/>
              </a:solidFill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891" y="571480"/>
            <a:ext cx="147510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04" y="1517904"/>
            <a:ext cx="8942832" cy="5340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25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chazov\Desktop\_DSC4884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85836"/>
            <a:ext cx="8715437" cy="5429312"/>
          </a:xfrm>
          <a:prstGeom prst="rect">
            <a:avLst/>
          </a:prstGeom>
          <a:noFill/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000232" y="6072206"/>
            <a:ext cx="5286412" cy="64294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>
            <a:noAutofit/>
          </a:bodyPr>
          <a:lstStyle/>
          <a:p>
            <a:pPr marL="0" lvl="4" indent="342900" eaLnBrk="0" hangingPunct="0">
              <a:spcBef>
                <a:spcPts val="0"/>
              </a:spcBef>
              <a:buClr>
                <a:srgbClr val="2F1185"/>
              </a:buCl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Total annual capacity equals 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49,5 </a:t>
            </a: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mln. cubic meters</a:t>
            </a:r>
            <a:endParaRPr lang="ru-RU" sz="1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lvl="4" indent="342900" eaLnBrk="0" hangingPunct="0">
              <a:spcBef>
                <a:spcPts val="0"/>
              </a:spcBef>
              <a:buClr>
                <a:srgbClr val="2F1185"/>
              </a:buClr>
              <a:buFont typeface="Arial" pitchFamily="34" charset="0"/>
              <a:buChar char="•"/>
            </a:pP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New line annual capacity equals </a:t>
            </a:r>
            <a:r>
              <a:rPr lang="ru-RU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5,5</a:t>
            </a:r>
            <a:r>
              <a:rPr lang="en-US" sz="1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mln. cubic meters</a:t>
            </a:r>
            <a:endParaRPr lang="ru-RU" sz="1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lvl="4" indent="342900" eaLnBrk="0" hangingPunct="0">
              <a:spcBef>
                <a:spcPts val="0"/>
              </a:spcBef>
              <a:buClr>
                <a:srgbClr val="2F1185"/>
              </a:buClr>
              <a:buFont typeface="Arial" pitchFamily="34" charset="0"/>
              <a:buChar char="•"/>
            </a:pPr>
            <a:endParaRPr lang="ru-RU" sz="14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lvl="4" indent="342900" eaLnBrk="0" hangingPunct="0">
              <a:spcBef>
                <a:spcPts val="0"/>
              </a:spcBef>
              <a:buClr>
                <a:srgbClr val="2F1185"/>
              </a:buClr>
              <a:buFont typeface="Arial" pitchFamily="34" charset="0"/>
              <a:buChar char="•"/>
            </a:pPr>
            <a:endParaRPr lang="en-US" sz="1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Autofit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Biological Water Treatment Units</a:t>
            </a:r>
            <a:endParaRPr lang="ru-RU" dirty="0" smtClean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891" y="142852"/>
            <a:ext cx="147510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74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 descr="19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7167"/>
            <a:ext cx="9008606" cy="6286544"/>
          </a:xfrm>
          <a:prstGeom prst="rect">
            <a:avLst/>
          </a:prstGeom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000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bIns="0" anchor="ctr">
            <a:normAutofit lnSpcReduction="10000"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200" dirty="0" smtClean="0"/>
              <a:t>   </a:t>
            </a:r>
          </a:p>
          <a:p>
            <a:pPr>
              <a:lnSpc>
                <a:spcPct val="100000"/>
              </a:lnSpc>
            </a:pPr>
            <a:r>
              <a:rPr lang="en-US" sz="2600" dirty="0" smtClean="0">
                <a:solidFill>
                  <a:srgbClr val="002060"/>
                </a:solidFill>
              </a:rPr>
              <a:t>Advantages of Chempark</a:t>
            </a:r>
            <a:r>
              <a:rPr lang="ru-RU" sz="2600" dirty="0" smtClean="0">
                <a:solidFill>
                  <a:srgbClr val="002060"/>
                </a:solidFill>
              </a:rPr>
              <a:t> «</a:t>
            </a:r>
            <a:r>
              <a:rPr lang="en-US" sz="2600" dirty="0" smtClean="0">
                <a:solidFill>
                  <a:srgbClr val="002060"/>
                </a:solidFill>
              </a:rPr>
              <a:t>Tagil</a:t>
            </a:r>
            <a:r>
              <a:rPr lang="ru-RU" sz="2600" dirty="0" smtClean="0">
                <a:solidFill>
                  <a:srgbClr val="002060"/>
                </a:solidFill>
              </a:rPr>
              <a:t>»</a:t>
            </a:r>
            <a:r>
              <a:rPr lang="en-US" sz="2600" dirty="0" smtClean="0">
                <a:solidFill>
                  <a:srgbClr val="002060"/>
                </a:solidFill>
              </a:rPr>
              <a:t/>
            </a:r>
            <a:br>
              <a:rPr lang="en-US" sz="2600" dirty="0" smtClean="0">
                <a:solidFill>
                  <a:srgbClr val="002060"/>
                </a:solidFill>
              </a:rPr>
            </a:br>
            <a:r>
              <a:rPr lang="en-US" sz="2600" dirty="0" smtClean="0">
                <a:solidFill>
                  <a:srgbClr val="002060"/>
                </a:solidFill>
              </a:rPr>
              <a:t>Full range of support services for residents</a:t>
            </a:r>
            <a:endParaRPr lang="ru-RU" sz="2600" dirty="0" smtClean="0">
              <a:solidFill>
                <a:srgbClr val="002060"/>
              </a:solidFill>
            </a:endParaRPr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891" y="142852"/>
            <a:ext cx="147510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24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Cooperation with </a:t>
            </a:r>
            <a:r>
              <a:rPr lang="ru-RU" sz="2400" dirty="0" smtClean="0"/>
              <a:t>«</a:t>
            </a:r>
            <a:r>
              <a:rPr lang="en-US" sz="2400" dirty="0" smtClean="0"/>
              <a:t>Skolkovo</a:t>
            </a:r>
            <a:r>
              <a:rPr lang="ru-RU" sz="2400" dirty="0" smtClean="0"/>
              <a:t>»</a:t>
            </a:r>
            <a:r>
              <a:rPr lang="en-US" sz="2400" dirty="0" smtClean="0"/>
              <a:t> technopark </a:t>
            </a:r>
            <a:endParaRPr lang="ru-RU" sz="2400" dirty="0"/>
          </a:p>
        </p:txBody>
      </p:sp>
      <p:pic>
        <p:nvPicPr>
          <p:cNvPr id="1026" name="Picture 2" descr="Подпис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785926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9773" y="0"/>
            <a:ext cx="1874227" cy="10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500174"/>
            <a:ext cx="2357454" cy="178595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Gia.PLAST\Рабочий стол\titus-corlatean-sunt-mai-degraba-rezervat-privinta-coabitarii-trebuie-efort-uria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2928934"/>
            <a:ext cx="2590800" cy="21510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4786322"/>
            <a:ext cx="221457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Industrial Trial Units to be located on the territory of Chempark Tagil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4786322"/>
            <a:ext cx="221457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Certified </a:t>
            </a:r>
          </a:p>
          <a:p>
            <a:pPr algn="ctr"/>
            <a:r>
              <a:rPr lang="en-US" dirty="0" smtClean="0"/>
              <a:t>test </a:t>
            </a:r>
          </a:p>
          <a:p>
            <a:pPr algn="ctr"/>
            <a:r>
              <a:rPr lang="en-US" dirty="0" smtClean="0"/>
              <a:t>and research laboratory</a:t>
            </a:r>
            <a:endParaRPr lang="ru-RU" dirty="0" smtClean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2F713-8FCB-4855-A86A-814B909C5226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E5D4C-1331-496E-8FE9-59F86DE8A207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13</a:t>
            </a:fld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1429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Financial Preferences &amp; Cooperation</a:t>
            </a:r>
            <a:endParaRPr lang="ru-RU" dirty="0"/>
          </a:p>
        </p:txBody>
      </p:sp>
      <p:pic>
        <p:nvPicPr>
          <p:cNvPr id="6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71810"/>
            <a:ext cx="200026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chazov\Desktop\презентация\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500174"/>
            <a:ext cx="2286016" cy="1714512"/>
          </a:xfrm>
          <a:prstGeom prst="rect">
            <a:avLst/>
          </a:prstGeom>
          <a:noFill/>
        </p:spPr>
      </p:pic>
      <p:cxnSp>
        <p:nvCxnSpPr>
          <p:cNvPr id="23" name="Прямая со стрелкой 22"/>
          <p:cNvCxnSpPr/>
          <p:nvPr/>
        </p:nvCxnSpPr>
        <p:spPr>
          <a:xfrm flipV="1">
            <a:off x="2643174" y="2285992"/>
            <a:ext cx="185738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143240" y="4000504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643174" y="5072074"/>
            <a:ext cx="1857388" cy="7858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69773" y="0"/>
            <a:ext cx="1874227" cy="100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Подпис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2066" y="5143512"/>
            <a:ext cx="2286016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Documents and Settings\chazov\Desktop\презентация\logo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2066" y="3500438"/>
            <a:ext cx="2500330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5497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8A496-F015-4341-95D4-0FF44662362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15364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714884"/>
            <a:ext cx="300039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357167"/>
            <a:ext cx="8229600" cy="457203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Welcome to Chemical Park Tagil!</a:t>
            </a:r>
            <a:b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CJSC MC Chempark Tagil.  </a:t>
            </a:r>
            <a:br>
              <a:rPr lang="en-US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622001, Nizhny Tagil, Sverdlovsk region, Russia.</a:t>
            </a:r>
            <a:br>
              <a:rPr lang="en-US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Severnoe shosse 21, of. 7. </a:t>
            </a: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+7/3435/346201</a:t>
            </a:r>
            <a:b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+7/3435/346321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www.chptagil.com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946137"/>
          </a:xfrm>
        </p:spPr>
        <p:txBody>
          <a:bodyPr>
            <a:normAutofit fontScale="92500" lnSpcReduction="10000"/>
          </a:bodyPr>
          <a:lstStyle/>
          <a:p>
            <a:pPr algn="just" eaLnBrk="1" hangingPunct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Population  of  Nizhny Tagil comprises about 390 thousand people.</a:t>
            </a:r>
          </a:p>
          <a:p>
            <a:pPr algn="just" eaLnBrk="1" hangingPunct="1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Major local and regional industries are ferrous metallurgy, machine building, metalworking and chemical industry. </a:t>
            </a:r>
          </a:p>
          <a:p>
            <a:pPr algn="just"/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The regional and administrative center of Sverdlovsk region – Yekaterinburg – is  located in 146km from Nizhny Tagil.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E6994F-3523-4625-8993-77EB2A82336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4103" name="Picture 7" descr="C:\Documents and Settings\chazov\Desktop\asia-map-political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85926"/>
            <a:ext cx="8643938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Прямая со стрелкой 6"/>
          <p:cNvCxnSpPr/>
          <p:nvPr/>
        </p:nvCxnSpPr>
        <p:spPr>
          <a:xfrm rot="5400000">
            <a:off x="3658387" y="3271043"/>
            <a:ext cx="160337" cy="19050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105" name="TextBox 8"/>
          <p:cNvSpPr txBox="1">
            <a:spLocks noChangeArrowheads="1"/>
          </p:cNvSpPr>
          <p:nvPr/>
        </p:nvSpPr>
        <p:spPr bwMode="auto">
          <a:xfrm>
            <a:off x="3929058" y="3071810"/>
            <a:ext cx="1000132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Chempark</a:t>
            </a:r>
            <a:endParaRPr lang="ru-RU" sz="1200" b="1" dirty="0">
              <a:solidFill>
                <a:srgbClr val="FF0000"/>
              </a:solidFill>
            </a:endParaRPr>
          </a:p>
        </p:txBody>
      </p:sp>
      <p:sp>
        <p:nvSpPr>
          <p:cNvPr id="4106" name="TextBox 9"/>
          <p:cNvSpPr txBox="1">
            <a:spLocks noChangeArrowheads="1"/>
          </p:cNvSpPr>
          <p:nvPr/>
        </p:nvSpPr>
        <p:spPr bwMode="auto">
          <a:xfrm>
            <a:off x="4357686" y="4357694"/>
            <a:ext cx="928694" cy="40005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China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4107" name="TextBox 10"/>
          <p:cNvSpPr txBox="1">
            <a:spLocks noChangeArrowheads="1"/>
          </p:cNvSpPr>
          <p:nvPr/>
        </p:nvSpPr>
        <p:spPr bwMode="auto">
          <a:xfrm>
            <a:off x="1142976" y="2714620"/>
            <a:ext cx="1071570" cy="400050"/>
          </a:xfrm>
          <a:prstGeom prst="rect">
            <a:avLst/>
          </a:prstGeom>
          <a:solidFill>
            <a:srgbClr val="FFC000">
              <a:alpha val="65000"/>
            </a:srgb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Europe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12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5312" y="84118"/>
            <a:ext cx="9286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3500430" y="3429000"/>
            <a:ext cx="71438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826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dirty="0" smtClean="0">
                <a:solidFill>
                  <a:srgbClr val="204784"/>
                </a:solidFill>
              </a:rPr>
              <a:t>Geography and General Info</a:t>
            </a:r>
            <a:endParaRPr lang="ru-RU" dirty="0">
              <a:solidFill>
                <a:srgbClr val="204784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891" y="0"/>
            <a:ext cx="147510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5072074"/>
            <a:ext cx="216217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85950" y="4071938"/>
            <a:ext cx="22574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2894013"/>
            <a:ext cx="221456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33988" y="1785938"/>
            <a:ext cx="2052637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TextBox 3"/>
          <p:cNvSpPr txBox="1">
            <a:spLocks noChangeArrowheads="1"/>
          </p:cNvSpPr>
          <p:nvPr/>
        </p:nvSpPr>
        <p:spPr bwMode="auto">
          <a:xfrm>
            <a:off x="285720" y="928670"/>
            <a:ext cx="62150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Regional highway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Р353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to Yekaterinburg – 10 km away from Chempark. Access to federal highway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М5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72250" y="1143000"/>
            <a:ext cx="2071688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9" name="TextBox 5"/>
          <p:cNvSpPr txBox="1">
            <a:spLocks noChangeArrowheads="1"/>
          </p:cNvSpPr>
          <p:nvPr/>
        </p:nvSpPr>
        <p:spPr bwMode="auto">
          <a:xfrm>
            <a:off x="500034" y="1928802"/>
            <a:ext cx="45005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0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River harbor in Perm – 370 km away from Nizhny Tagil 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80" name="TextBox 7"/>
          <p:cNvSpPr txBox="1">
            <a:spLocks noChangeArrowheads="1"/>
          </p:cNvSpPr>
          <p:nvPr/>
        </p:nvSpPr>
        <p:spPr bwMode="auto">
          <a:xfrm>
            <a:off x="500034" y="2857496"/>
            <a:ext cx="314327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Federal Sverdlovsk railway road – 300 meters away from the site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81" name="TextBox 10"/>
          <p:cNvSpPr txBox="1">
            <a:spLocks noChangeArrowheads="1"/>
          </p:cNvSpPr>
          <p:nvPr/>
        </p:nvSpPr>
        <p:spPr bwMode="auto">
          <a:xfrm>
            <a:off x="4572000" y="4429132"/>
            <a:ext cx="4000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Koltsovo Airport in Yekaterinburg – 140 km away from the site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82" name="TextBox 12"/>
          <p:cNvSpPr txBox="1">
            <a:spLocks noChangeArrowheads="1"/>
          </p:cNvSpPr>
          <p:nvPr/>
        </p:nvSpPr>
        <p:spPr bwMode="auto">
          <a:xfrm>
            <a:off x="2643188" y="5715000"/>
            <a:ext cx="4857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pPr marL="0" lvl="1">
              <a:buClr>
                <a:schemeClr val="accent2"/>
              </a:buClr>
              <a:buSzPct val="135000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Customs post “Nizhnetagilsky” - </a:t>
            </a:r>
            <a:r>
              <a:rPr lang="ru-RU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1">
              <a:buClr>
                <a:schemeClr val="accent2"/>
              </a:buClr>
              <a:buSzPct val="135000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5km away from the site</a:t>
            </a:r>
            <a:endParaRPr lang="ru-RU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0" y="0"/>
            <a:ext cx="9144000" cy="826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/>
              <a:t>   </a:t>
            </a:r>
            <a:r>
              <a:rPr lang="en-US" sz="3000" dirty="0" smtClean="0"/>
              <a:t>Logistic Connections</a:t>
            </a:r>
            <a:endParaRPr lang="ru-RU" sz="3000" dirty="0" smtClean="0"/>
          </a:p>
        </p:txBody>
      </p:sp>
      <p:pic>
        <p:nvPicPr>
          <p:cNvPr id="15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15338" y="101822"/>
            <a:ext cx="928662" cy="661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826507"/>
          </a:xfrm>
          <a:prstGeom prst="rect">
            <a:avLst/>
          </a:prstGeom>
          <a:solidFill>
            <a:srgbClr val="B9FFB9"/>
          </a:solidFill>
        </p:spPr>
        <p:txBody>
          <a:bodyPr vert="horz" anchor="ctr">
            <a:normAutofit fontScale="92500" lnSpcReduction="10000"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Site characteristic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17763"/>
          </a:xfrm>
        </p:spPr>
        <p:txBody>
          <a:bodyPr/>
          <a:lstStyle/>
          <a:p>
            <a:pPr algn="just" eaLnBrk="1" hangingPunct="1"/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The s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ite is defined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 in a cadastral passport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as "the land of settlements." Encumbrance of land is not registered.</a:t>
            </a:r>
            <a:endParaRPr lang="en-US" sz="16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 The site is owned by JSC "Uralchimplast" that a certificate of state registration</a:t>
            </a:r>
            <a:r>
              <a:rPr lang="en-US" sz="16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 eaLnBrk="1" hangingPunct="1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The main type of permitted use - for the operation of the industrial site with rail tracks, which fully corresponds to the current use of the site.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9F9682-BD8B-4210-8A24-7269EDE6DD1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176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2" y="142852"/>
            <a:ext cx="9286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7" name="Picture 10" descr="C:\Documents and Settings\chazov\Desktop\www.chempark-tagil.ru\фото\slider\_MG_31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143248"/>
            <a:ext cx="7572428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731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5875" y="765175"/>
            <a:ext cx="6264275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  <a:latin typeface="+mn-lt"/>
              </a:rPr>
              <a:t>Инфраструктура ХимПарка</a:t>
            </a:r>
          </a:p>
        </p:txBody>
      </p:sp>
      <p:sp>
        <p:nvSpPr>
          <p:cNvPr id="23555" name="Text Box 27"/>
          <p:cNvSpPr txBox="1">
            <a:spLocks noChangeArrowheads="1"/>
          </p:cNvSpPr>
          <p:nvPr/>
        </p:nvSpPr>
        <p:spPr bwMode="auto">
          <a:xfrm>
            <a:off x="142844" y="1142984"/>
            <a:ext cx="6408737" cy="424731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Various energy resources available on site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Connection to energy resources supply points – free of charge! 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Waste water treatment on owned up-to-date purification system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Industrial garbage landfill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Thermal treatment furnaces for chemical runoffs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On-site truck road system – total length about 35 km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On-site railway road system – total length about 35 km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Logistic services and warehouse facilities for raw materials 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  <a:buSzPct val="135000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      and finished products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Pipeline connections on site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>
                  <a:lumMod val="60000"/>
                  <a:lumOff val="40000"/>
                </a:schemeClr>
              </a:buClr>
              <a:buSzPct val="135000"/>
              <a:buFont typeface="Wingdings" pitchFamily="2" charset="2"/>
              <a:buChar char="Ø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Chempark area is under security check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826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dirty="0" smtClean="0"/>
              <a:t>Chempark Infrastructure</a:t>
            </a:r>
            <a:endParaRPr lang="ru-RU" sz="3000" dirty="0" smtClean="0"/>
          </a:p>
        </p:txBody>
      </p:sp>
      <p:pic>
        <p:nvPicPr>
          <p:cNvPr id="9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12" y="142852"/>
            <a:ext cx="928688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0" descr="C:\Documents and Settings\chazov\Desktop\www.chempark-tagil.ru\фото\slider\_MG_31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3071810"/>
            <a:ext cx="2581274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:\Documents and Settings\chazov\Desktop\bo4ki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5000636"/>
            <a:ext cx="2605087" cy="171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0" descr="C:\Documents and Settings\chazov\Desktop\formalin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88" y="1071546"/>
            <a:ext cx="257176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chazov\Desktop\www.chempark-tagil.ru\фото\последний варинт карт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109663"/>
            <a:ext cx="8143875" cy="560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565920-8DEA-4994-AE8F-45F695A80512}" type="slidenum">
              <a:rPr lang="ru-RU" smtClean="0">
                <a:latin typeface="Arial" pitchFamily="34" charset="0"/>
                <a:cs typeface="Arial" pitchFamily="34" charset="0"/>
              </a:rPr>
              <a:pPr>
                <a:defRPr/>
              </a:pPr>
              <a:t>6</a:t>
            </a:fld>
            <a:endParaRPr lang="ru-RU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3500" y="1357313"/>
            <a:ext cx="428625" cy="21431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500" y="1273175"/>
            <a:ext cx="250034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Non-occupied plots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5786438" y="1498600"/>
            <a:ext cx="28575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5143500" y="1857375"/>
            <a:ext cx="428625" cy="2143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786438" y="1928813"/>
            <a:ext cx="285750" cy="1587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86500" y="1773238"/>
            <a:ext cx="250034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Non-occupied buildings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43500" y="2357438"/>
            <a:ext cx="428625" cy="214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5786438" y="2500313"/>
            <a:ext cx="28575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286500" y="2286000"/>
            <a:ext cx="250034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Occupied areas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974850">
            <a:off x="-79939" y="3897338"/>
            <a:ext cx="3282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Uralmethanolgroup</a:t>
            </a:r>
            <a:endParaRPr lang="ru-RU" sz="24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0" y="0"/>
            <a:ext cx="9144000" cy="826507"/>
          </a:xfrm>
          <a:prstGeom prst="rect">
            <a:avLst/>
          </a:prstGeom>
          <a:solidFill>
            <a:srgbClr val="EBF1AD"/>
          </a:solidFill>
        </p:spPr>
        <p:txBody>
          <a:bodyPr vert="horz" anchor="t">
            <a:normAutofit fontScale="92500" lnSpcReduction="10000"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Chemical Park Tagil Area Outline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899" y="142852"/>
            <a:ext cx="1000101" cy="601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" name="Rectangle 4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6186" name="Заголовок 1"/>
          <p:cNvSpPr txBox="1">
            <a:spLocks/>
          </p:cNvSpPr>
          <p:nvPr/>
        </p:nvSpPr>
        <p:spPr bwMode="auto">
          <a:xfrm>
            <a:off x="0" y="0"/>
            <a:ext cx="9144000" cy="827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109538" algn="ctr">
              <a:lnSpc>
                <a:spcPct val="150000"/>
              </a:lnSpc>
            </a:pPr>
            <a:r>
              <a:rPr lang="en-US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Energy Resources Available on Site</a:t>
            </a:r>
            <a:endParaRPr lang="ru-R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4964" y="71414"/>
            <a:ext cx="1189036" cy="69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167787"/>
              </p:ext>
            </p:extLst>
          </p:nvPr>
        </p:nvGraphicFramePr>
        <p:xfrm>
          <a:off x="217488" y="1357298"/>
          <a:ext cx="8712201" cy="500066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3068639"/>
                <a:gridCol w="2776388"/>
                <a:gridCol w="2867174"/>
              </a:tblGrid>
              <a:tr h="7176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Resource Type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1E7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Max. Total Capacity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1E7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Available Free Capacity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85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413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Natural gas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1E7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40 000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m³ / h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1E7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000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m³ / h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85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48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Power supply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1E7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.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mW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1E7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mW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85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394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Heat supply 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steam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85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90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Gcal / h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1E7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35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Gcal / h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85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0488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Water supply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1E7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122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m³ / h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1E7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00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m³ / h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85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971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Waste water purification and treatment facilities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1E7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5 200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m³ / h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E1E7D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87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m³ / h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85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654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Nitrogen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85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</a:t>
                      </a: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m³ / h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120 m³ / h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85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5654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Compressed air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85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7800 m³ / h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>
                          <a:srgbClr val="FE991F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2500 m³ / h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857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2" marR="91432" marT="45717" marB="45717" anchor="ctr" anchorCtr="1" horzOverflow="overflow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3730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826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t">
            <a:normAutofit fontScale="92500" lnSpcReduction="10000"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smtClean="0"/>
              <a:t>Major Residents &amp; Projects</a:t>
            </a:r>
            <a:endParaRPr lang="ru-RU" sz="3600" dirty="0" smtClean="0"/>
          </a:p>
          <a:p>
            <a:pPr algn="ctr" fontAlgn="auto">
              <a:spcAft>
                <a:spcPts val="0"/>
              </a:spcAft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5" descr="C:\Documents and Settings\chazov\Desktop\1\Чазов\Фирменный стиль_разработка атрибутики\Логотип\chempark_logo_ready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0"/>
            <a:ext cx="1214414" cy="74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3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7" name="Picture 12" descr="C:\Documents and Settings\chazov\Desktop\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071810"/>
            <a:ext cx="1571636" cy="876302"/>
          </a:xfrm>
          <a:prstGeom prst="rect">
            <a:avLst/>
          </a:prstGeom>
          <a:noFill/>
        </p:spPr>
      </p:pic>
      <p:pic>
        <p:nvPicPr>
          <p:cNvPr id="28" name="Picture 13" descr="C:\Documents and Settings\chazov\Desktop\1\лого\амдор_логотип_n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000240"/>
            <a:ext cx="2201884" cy="649289"/>
          </a:xfrm>
          <a:prstGeom prst="rect">
            <a:avLst/>
          </a:prstGeom>
          <a:noFill/>
        </p:spPr>
      </p:pic>
      <p:pic>
        <p:nvPicPr>
          <p:cNvPr id="30" name="Picture 15" descr="C:\Documents and Settings\chazov\Desktop\Логотип S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15074" y="2071678"/>
            <a:ext cx="2530961" cy="500066"/>
          </a:xfrm>
          <a:prstGeom prst="rect">
            <a:avLst/>
          </a:prstGeom>
          <a:noFill/>
        </p:spPr>
      </p:pic>
      <p:sp>
        <p:nvSpPr>
          <p:cNvPr id="31" name="Freeform 17"/>
          <p:cNvSpPr>
            <a:spLocks/>
          </p:cNvSpPr>
          <p:nvPr/>
        </p:nvSpPr>
        <p:spPr bwMode="auto">
          <a:xfrm>
            <a:off x="5929322" y="4929198"/>
            <a:ext cx="857256" cy="785818"/>
          </a:xfrm>
          <a:custGeom>
            <a:avLst/>
            <a:gdLst/>
            <a:ahLst/>
            <a:cxnLst>
              <a:cxn ang="0">
                <a:pos x="2555" y="376"/>
              </a:cxn>
              <a:cxn ang="0">
                <a:pos x="2643" y="419"/>
              </a:cxn>
              <a:cxn ang="0">
                <a:pos x="2712" y="467"/>
              </a:cxn>
              <a:cxn ang="0">
                <a:pos x="2758" y="518"/>
              </a:cxn>
              <a:cxn ang="0">
                <a:pos x="2797" y="652"/>
              </a:cxn>
              <a:cxn ang="0">
                <a:pos x="2794" y="943"/>
              </a:cxn>
              <a:cxn ang="0">
                <a:pos x="2759" y="1178"/>
              </a:cxn>
              <a:cxn ang="0">
                <a:pos x="2716" y="1380"/>
              </a:cxn>
              <a:cxn ang="0">
                <a:pos x="2656" y="1608"/>
              </a:cxn>
              <a:cxn ang="0">
                <a:pos x="2582" y="1829"/>
              </a:cxn>
              <a:cxn ang="0">
                <a:pos x="2519" y="1989"/>
              </a:cxn>
              <a:cxn ang="0">
                <a:pos x="2457" y="2112"/>
              </a:cxn>
              <a:cxn ang="0">
                <a:pos x="2395" y="2203"/>
              </a:cxn>
              <a:cxn ang="0">
                <a:pos x="2335" y="2256"/>
              </a:cxn>
              <a:cxn ang="0">
                <a:pos x="2260" y="2276"/>
              </a:cxn>
              <a:cxn ang="0">
                <a:pos x="2184" y="2273"/>
              </a:cxn>
              <a:cxn ang="0">
                <a:pos x="2106" y="2253"/>
              </a:cxn>
              <a:cxn ang="0">
                <a:pos x="2018" y="2223"/>
              </a:cxn>
              <a:cxn ang="0">
                <a:pos x="1932" y="2194"/>
              </a:cxn>
              <a:cxn ang="0">
                <a:pos x="1835" y="2171"/>
              </a:cxn>
              <a:cxn ang="0">
                <a:pos x="1721" y="2154"/>
              </a:cxn>
              <a:cxn ang="0">
                <a:pos x="1587" y="2148"/>
              </a:cxn>
              <a:cxn ang="0">
                <a:pos x="1362" y="2154"/>
              </a:cxn>
              <a:cxn ang="0">
                <a:pos x="1153" y="2168"/>
              </a:cxn>
              <a:cxn ang="0">
                <a:pos x="982" y="2182"/>
              </a:cxn>
              <a:cxn ang="0">
                <a:pos x="844" y="2198"/>
              </a:cxn>
              <a:cxn ang="0">
                <a:pos x="729" y="2211"/>
              </a:cxn>
              <a:cxn ang="0">
                <a:pos x="631" y="2218"/>
              </a:cxn>
              <a:cxn ang="0">
                <a:pos x="543" y="2217"/>
              </a:cxn>
              <a:cxn ang="0">
                <a:pos x="457" y="2205"/>
              </a:cxn>
              <a:cxn ang="0">
                <a:pos x="390" y="2187"/>
              </a:cxn>
              <a:cxn ang="0">
                <a:pos x="323" y="2162"/>
              </a:cxn>
              <a:cxn ang="0">
                <a:pos x="251" y="2129"/>
              </a:cxn>
              <a:cxn ang="0">
                <a:pos x="169" y="2087"/>
              </a:cxn>
              <a:cxn ang="0">
                <a:pos x="88" y="2024"/>
              </a:cxn>
              <a:cxn ang="0">
                <a:pos x="35" y="1915"/>
              </a:cxn>
              <a:cxn ang="0">
                <a:pos x="0" y="1628"/>
              </a:cxn>
              <a:cxn ang="0">
                <a:pos x="16" y="1359"/>
              </a:cxn>
              <a:cxn ang="0">
                <a:pos x="46" y="1125"/>
              </a:cxn>
              <a:cxn ang="0">
                <a:pos x="98" y="825"/>
              </a:cxn>
              <a:cxn ang="0">
                <a:pos x="142" y="584"/>
              </a:cxn>
              <a:cxn ang="0">
                <a:pos x="169" y="415"/>
              </a:cxn>
              <a:cxn ang="0">
                <a:pos x="214" y="262"/>
              </a:cxn>
              <a:cxn ang="0">
                <a:pos x="290" y="140"/>
              </a:cxn>
              <a:cxn ang="0">
                <a:pos x="408" y="53"/>
              </a:cxn>
              <a:cxn ang="0">
                <a:pos x="502" y="20"/>
              </a:cxn>
              <a:cxn ang="0">
                <a:pos x="589" y="5"/>
              </a:cxn>
              <a:cxn ang="0">
                <a:pos x="688" y="0"/>
              </a:cxn>
              <a:cxn ang="0">
                <a:pos x="802" y="3"/>
              </a:cxn>
              <a:cxn ang="0">
                <a:pos x="912" y="14"/>
              </a:cxn>
              <a:cxn ang="0">
                <a:pos x="1029" y="33"/>
              </a:cxn>
              <a:cxn ang="0">
                <a:pos x="1157" y="59"/>
              </a:cxn>
              <a:cxn ang="0">
                <a:pos x="1297" y="92"/>
              </a:cxn>
              <a:cxn ang="0">
                <a:pos x="1375" y="111"/>
              </a:cxn>
              <a:cxn ang="0">
                <a:pos x="1469" y="125"/>
              </a:cxn>
              <a:cxn ang="0">
                <a:pos x="1597" y="145"/>
              </a:cxn>
              <a:cxn ang="0">
                <a:pos x="1753" y="171"/>
              </a:cxn>
              <a:cxn ang="0">
                <a:pos x="1924" y="203"/>
              </a:cxn>
              <a:cxn ang="0">
                <a:pos x="2102" y="239"/>
              </a:cxn>
              <a:cxn ang="0">
                <a:pos x="2278" y="282"/>
              </a:cxn>
              <a:cxn ang="0">
                <a:pos x="2441" y="333"/>
              </a:cxn>
            </a:cxnLst>
            <a:rect l="0" t="0" r="r" b="b"/>
            <a:pathLst>
              <a:path w="2803" h="2278">
                <a:moveTo>
                  <a:pt x="2478" y="346"/>
                </a:moveTo>
                <a:lnTo>
                  <a:pt x="2504" y="356"/>
                </a:lnTo>
                <a:lnTo>
                  <a:pt x="2530" y="366"/>
                </a:lnTo>
                <a:lnTo>
                  <a:pt x="2555" y="376"/>
                </a:lnTo>
                <a:lnTo>
                  <a:pt x="2578" y="386"/>
                </a:lnTo>
                <a:lnTo>
                  <a:pt x="2601" y="398"/>
                </a:lnTo>
                <a:lnTo>
                  <a:pt x="2622" y="408"/>
                </a:lnTo>
                <a:lnTo>
                  <a:pt x="2643" y="419"/>
                </a:lnTo>
                <a:lnTo>
                  <a:pt x="2661" y="431"/>
                </a:lnTo>
                <a:lnTo>
                  <a:pt x="2680" y="443"/>
                </a:lnTo>
                <a:lnTo>
                  <a:pt x="2696" y="454"/>
                </a:lnTo>
                <a:lnTo>
                  <a:pt x="2712" y="467"/>
                </a:lnTo>
                <a:lnTo>
                  <a:pt x="2725" y="479"/>
                </a:lnTo>
                <a:lnTo>
                  <a:pt x="2738" y="492"/>
                </a:lnTo>
                <a:lnTo>
                  <a:pt x="2748" y="505"/>
                </a:lnTo>
                <a:lnTo>
                  <a:pt x="2758" y="518"/>
                </a:lnTo>
                <a:lnTo>
                  <a:pt x="2765" y="531"/>
                </a:lnTo>
                <a:lnTo>
                  <a:pt x="2780" y="565"/>
                </a:lnTo>
                <a:lnTo>
                  <a:pt x="2790" y="606"/>
                </a:lnTo>
                <a:lnTo>
                  <a:pt x="2797" y="652"/>
                </a:lnTo>
                <a:lnTo>
                  <a:pt x="2801" y="704"/>
                </a:lnTo>
                <a:lnTo>
                  <a:pt x="2803" y="777"/>
                </a:lnTo>
                <a:lnTo>
                  <a:pt x="2801" y="857"/>
                </a:lnTo>
                <a:lnTo>
                  <a:pt x="2794" y="943"/>
                </a:lnTo>
                <a:lnTo>
                  <a:pt x="2782" y="1033"/>
                </a:lnTo>
                <a:lnTo>
                  <a:pt x="2775" y="1080"/>
                </a:lnTo>
                <a:lnTo>
                  <a:pt x="2768" y="1129"/>
                </a:lnTo>
                <a:lnTo>
                  <a:pt x="2759" y="1178"/>
                </a:lnTo>
                <a:lnTo>
                  <a:pt x="2749" y="1229"/>
                </a:lnTo>
                <a:lnTo>
                  <a:pt x="2739" y="1279"/>
                </a:lnTo>
                <a:lnTo>
                  <a:pt x="2728" y="1330"/>
                </a:lnTo>
                <a:lnTo>
                  <a:pt x="2716" y="1380"/>
                </a:lnTo>
                <a:lnTo>
                  <a:pt x="2705" y="1431"/>
                </a:lnTo>
                <a:lnTo>
                  <a:pt x="2689" y="1490"/>
                </a:lnTo>
                <a:lnTo>
                  <a:pt x="2673" y="1549"/>
                </a:lnTo>
                <a:lnTo>
                  <a:pt x="2656" y="1608"/>
                </a:lnTo>
                <a:lnTo>
                  <a:pt x="2638" y="1666"/>
                </a:lnTo>
                <a:lnTo>
                  <a:pt x="2620" y="1721"/>
                </a:lnTo>
                <a:lnTo>
                  <a:pt x="2602" y="1776"/>
                </a:lnTo>
                <a:lnTo>
                  <a:pt x="2582" y="1829"/>
                </a:lnTo>
                <a:lnTo>
                  <a:pt x="2563" y="1879"/>
                </a:lnTo>
                <a:lnTo>
                  <a:pt x="2549" y="1917"/>
                </a:lnTo>
                <a:lnTo>
                  <a:pt x="2533" y="1953"/>
                </a:lnTo>
                <a:lnTo>
                  <a:pt x="2519" y="1989"/>
                </a:lnTo>
                <a:lnTo>
                  <a:pt x="2503" y="2022"/>
                </a:lnTo>
                <a:lnTo>
                  <a:pt x="2487" y="2054"/>
                </a:lnTo>
                <a:lnTo>
                  <a:pt x="2471" y="2084"/>
                </a:lnTo>
                <a:lnTo>
                  <a:pt x="2457" y="2112"/>
                </a:lnTo>
                <a:lnTo>
                  <a:pt x="2441" y="2138"/>
                </a:lnTo>
                <a:lnTo>
                  <a:pt x="2425" y="2162"/>
                </a:lnTo>
                <a:lnTo>
                  <a:pt x="2410" y="2184"/>
                </a:lnTo>
                <a:lnTo>
                  <a:pt x="2395" y="2203"/>
                </a:lnTo>
                <a:lnTo>
                  <a:pt x="2379" y="2220"/>
                </a:lnTo>
                <a:lnTo>
                  <a:pt x="2364" y="2234"/>
                </a:lnTo>
                <a:lnTo>
                  <a:pt x="2350" y="2246"/>
                </a:lnTo>
                <a:lnTo>
                  <a:pt x="2335" y="2256"/>
                </a:lnTo>
                <a:lnTo>
                  <a:pt x="2321" y="2262"/>
                </a:lnTo>
                <a:lnTo>
                  <a:pt x="2301" y="2269"/>
                </a:lnTo>
                <a:lnTo>
                  <a:pt x="2281" y="2273"/>
                </a:lnTo>
                <a:lnTo>
                  <a:pt x="2260" y="2276"/>
                </a:lnTo>
                <a:lnTo>
                  <a:pt x="2242" y="2278"/>
                </a:lnTo>
                <a:lnTo>
                  <a:pt x="2223" y="2278"/>
                </a:lnTo>
                <a:lnTo>
                  <a:pt x="2204" y="2276"/>
                </a:lnTo>
                <a:lnTo>
                  <a:pt x="2184" y="2273"/>
                </a:lnTo>
                <a:lnTo>
                  <a:pt x="2165" y="2270"/>
                </a:lnTo>
                <a:lnTo>
                  <a:pt x="2146" y="2265"/>
                </a:lnTo>
                <a:lnTo>
                  <a:pt x="2126" y="2259"/>
                </a:lnTo>
                <a:lnTo>
                  <a:pt x="2106" y="2253"/>
                </a:lnTo>
                <a:lnTo>
                  <a:pt x="2084" y="2246"/>
                </a:lnTo>
                <a:lnTo>
                  <a:pt x="2064" y="2239"/>
                </a:lnTo>
                <a:lnTo>
                  <a:pt x="2041" y="2230"/>
                </a:lnTo>
                <a:lnTo>
                  <a:pt x="2018" y="2223"/>
                </a:lnTo>
                <a:lnTo>
                  <a:pt x="1994" y="2214"/>
                </a:lnTo>
                <a:lnTo>
                  <a:pt x="1973" y="2207"/>
                </a:lnTo>
                <a:lnTo>
                  <a:pt x="1953" y="2201"/>
                </a:lnTo>
                <a:lnTo>
                  <a:pt x="1932" y="2194"/>
                </a:lnTo>
                <a:lnTo>
                  <a:pt x="1908" y="2188"/>
                </a:lnTo>
                <a:lnTo>
                  <a:pt x="1885" y="2181"/>
                </a:lnTo>
                <a:lnTo>
                  <a:pt x="1861" y="2175"/>
                </a:lnTo>
                <a:lnTo>
                  <a:pt x="1835" y="2171"/>
                </a:lnTo>
                <a:lnTo>
                  <a:pt x="1809" y="2165"/>
                </a:lnTo>
                <a:lnTo>
                  <a:pt x="1782" y="2161"/>
                </a:lnTo>
                <a:lnTo>
                  <a:pt x="1751" y="2156"/>
                </a:lnTo>
                <a:lnTo>
                  <a:pt x="1721" y="2154"/>
                </a:lnTo>
                <a:lnTo>
                  <a:pt x="1689" y="2151"/>
                </a:lnTo>
                <a:lnTo>
                  <a:pt x="1657" y="2149"/>
                </a:lnTo>
                <a:lnTo>
                  <a:pt x="1623" y="2148"/>
                </a:lnTo>
                <a:lnTo>
                  <a:pt x="1587" y="2148"/>
                </a:lnTo>
                <a:lnTo>
                  <a:pt x="1549" y="2148"/>
                </a:lnTo>
                <a:lnTo>
                  <a:pt x="1484" y="2149"/>
                </a:lnTo>
                <a:lnTo>
                  <a:pt x="1422" y="2152"/>
                </a:lnTo>
                <a:lnTo>
                  <a:pt x="1362" y="2154"/>
                </a:lnTo>
                <a:lnTo>
                  <a:pt x="1306" y="2156"/>
                </a:lnTo>
                <a:lnTo>
                  <a:pt x="1252" y="2161"/>
                </a:lnTo>
                <a:lnTo>
                  <a:pt x="1202" y="2164"/>
                </a:lnTo>
                <a:lnTo>
                  <a:pt x="1153" y="2168"/>
                </a:lnTo>
                <a:lnTo>
                  <a:pt x="1107" y="2171"/>
                </a:lnTo>
                <a:lnTo>
                  <a:pt x="1063" y="2175"/>
                </a:lnTo>
                <a:lnTo>
                  <a:pt x="1021" y="2179"/>
                </a:lnTo>
                <a:lnTo>
                  <a:pt x="982" y="2182"/>
                </a:lnTo>
                <a:lnTo>
                  <a:pt x="945" y="2187"/>
                </a:lnTo>
                <a:lnTo>
                  <a:pt x="910" y="2191"/>
                </a:lnTo>
                <a:lnTo>
                  <a:pt x="876" y="2195"/>
                </a:lnTo>
                <a:lnTo>
                  <a:pt x="844" y="2198"/>
                </a:lnTo>
                <a:lnTo>
                  <a:pt x="814" y="2203"/>
                </a:lnTo>
                <a:lnTo>
                  <a:pt x="783" y="2205"/>
                </a:lnTo>
                <a:lnTo>
                  <a:pt x="756" y="2208"/>
                </a:lnTo>
                <a:lnTo>
                  <a:pt x="729" y="2211"/>
                </a:lnTo>
                <a:lnTo>
                  <a:pt x="703" y="2214"/>
                </a:lnTo>
                <a:lnTo>
                  <a:pt x="678" y="2216"/>
                </a:lnTo>
                <a:lnTo>
                  <a:pt x="655" y="2217"/>
                </a:lnTo>
                <a:lnTo>
                  <a:pt x="631" y="2218"/>
                </a:lnTo>
                <a:lnTo>
                  <a:pt x="609" y="2220"/>
                </a:lnTo>
                <a:lnTo>
                  <a:pt x="586" y="2220"/>
                </a:lnTo>
                <a:lnTo>
                  <a:pt x="564" y="2218"/>
                </a:lnTo>
                <a:lnTo>
                  <a:pt x="543" y="2217"/>
                </a:lnTo>
                <a:lnTo>
                  <a:pt x="522" y="2216"/>
                </a:lnTo>
                <a:lnTo>
                  <a:pt x="501" y="2213"/>
                </a:lnTo>
                <a:lnTo>
                  <a:pt x="479" y="2210"/>
                </a:lnTo>
                <a:lnTo>
                  <a:pt x="457" y="2205"/>
                </a:lnTo>
                <a:lnTo>
                  <a:pt x="436" y="2200"/>
                </a:lnTo>
                <a:lnTo>
                  <a:pt x="420" y="2195"/>
                </a:lnTo>
                <a:lnTo>
                  <a:pt x="406" y="2191"/>
                </a:lnTo>
                <a:lnTo>
                  <a:pt x="390" y="2187"/>
                </a:lnTo>
                <a:lnTo>
                  <a:pt x="374" y="2181"/>
                </a:lnTo>
                <a:lnTo>
                  <a:pt x="358" y="2175"/>
                </a:lnTo>
                <a:lnTo>
                  <a:pt x="341" y="2169"/>
                </a:lnTo>
                <a:lnTo>
                  <a:pt x="323" y="2162"/>
                </a:lnTo>
                <a:lnTo>
                  <a:pt x="306" y="2155"/>
                </a:lnTo>
                <a:lnTo>
                  <a:pt x="289" y="2146"/>
                </a:lnTo>
                <a:lnTo>
                  <a:pt x="270" y="2138"/>
                </a:lnTo>
                <a:lnTo>
                  <a:pt x="251" y="2129"/>
                </a:lnTo>
                <a:lnTo>
                  <a:pt x="231" y="2119"/>
                </a:lnTo>
                <a:lnTo>
                  <a:pt x="211" y="2109"/>
                </a:lnTo>
                <a:lnTo>
                  <a:pt x="191" y="2099"/>
                </a:lnTo>
                <a:lnTo>
                  <a:pt x="169" y="2087"/>
                </a:lnTo>
                <a:lnTo>
                  <a:pt x="147" y="2076"/>
                </a:lnTo>
                <a:lnTo>
                  <a:pt x="126" y="2061"/>
                </a:lnTo>
                <a:lnTo>
                  <a:pt x="106" y="2044"/>
                </a:lnTo>
                <a:lnTo>
                  <a:pt x="88" y="2024"/>
                </a:lnTo>
                <a:lnTo>
                  <a:pt x="72" y="2001"/>
                </a:lnTo>
                <a:lnTo>
                  <a:pt x="58" y="1975"/>
                </a:lnTo>
                <a:lnTo>
                  <a:pt x="46" y="1946"/>
                </a:lnTo>
                <a:lnTo>
                  <a:pt x="35" y="1915"/>
                </a:lnTo>
                <a:lnTo>
                  <a:pt x="26" y="1882"/>
                </a:lnTo>
                <a:lnTo>
                  <a:pt x="12" y="1806"/>
                </a:lnTo>
                <a:lnTo>
                  <a:pt x="3" y="1719"/>
                </a:lnTo>
                <a:lnTo>
                  <a:pt x="0" y="1628"/>
                </a:lnTo>
                <a:lnTo>
                  <a:pt x="3" y="1532"/>
                </a:lnTo>
                <a:lnTo>
                  <a:pt x="6" y="1474"/>
                </a:lnTo>
                <a:lnTo>
                  <a:pt x="10" y="1416"/>
                </a:lnTo>
                <a:lnTo>
                  <a:pt x="16" y="1359"/>
                </a:lnTo>
                <a:lnTo>
                  <a:pt x="22" y="1299"/>
                </a:lnTo>
                <a:lnTo>
                  <a:pt x="29" y="1240"/>
                </a:lnTo>
                <a:lnTo>
                  <a:pt x="38" y="1183"/>
                </a:lnTo>
                <a:lnTo>
                  <a:pt x="46" y="1125"/>
                </a:lnTo>
                <a:lnTo>
                  <a:pt x="55" y="1067"/>
                </a:lnTo>
                <a:lnTo>
                  <a:pt x="70" y="982"/>
                </a:lnTo>
                <a:lnTo>
                  <a:pt x="84" y="901"/>
                </a:lnTo>
                <a:lnTo>
                  <a:pt x="98" y="825"/>
                </a:lnTo>
                <a:lnTo>
                  <a:pt x="111" y="754"/>
                </a:lnTo>
                <a:lnTo>
                  <a:pt x="123" y="689"/>
                </a:lnTo>
                <a:lnTo>
                  <a:pt x="133" y="633"/>
                </a:lnTo>
                <a:lnTo>
                  <a:pt x="142" y="584"/>
                </a:lnTo>
                <a:lnTo>
                  <a:pt x="147" y="545"/>
                </a:lnTo>
                <a:lnTo>
                  <a:pt x="153" y="500"/>
                </a:lnTo>
                <a:lnTo>
                  <a:pt x="160" y="457"/>
                </a:lnTo>
                <a:lnTo>
                  <a:pt x="169" y="415"/>
                </a:lnTo>
                <a:lnTo>
                  <a:pt x="178" y="373"/>
                </a:lnTo>
                <a:lnTo>
                  <a:pt x="189" y="336"/>
                </a:lnTo>
                <a:lnTo>
                  <a:pt x="201" y="298"/>
                </a:lnTo>
                <a:lnTo>
                  <a:pt x="214" y="262"/>
                </a:lnTo>
                <a:lnTo>
                  <a:pt x="230" y="229"/>
                </a:lnTo>
                <a:lnTo>
                  <a:pt x="247" y="197"/>
                </a:lnTo>
                <a:lnTo>
                  <a:pt x="267" y="167"/>
                </a:lnTo>
                <a:lnTo>
                  <a:pt x="290" y="140"/>
                </a:lnTo>
                <a:lnTo>
                  <a:pt x="315" y="115"/>
                </a:lnTo>
                <a:lnTo>
                  <a:pt x="344" y="92"/>
                </a:lnTo>
                <a:lnTo>
                  <a:pt x="374" y="72"/>
                </a:lnTo>
                <a:lnTo>
                  <a:pt x="408" y="53"/>
                </a:lnTo>
                <a:lnTo>
                  <a:pt x="446" y="37"/>
                </a:lnTo>
                <a:lnTo>
                  <a:pt x="463" y="31"/>
                </a:lnTo>
                <a:lnTo>
                  <a:pt x="482" y="26"/>
                </a:lnTo>
                <a:lnTo>
                  <a:pt x="502" y="20"/>
                </a:lnTo>
                <a:lnTo>
                  <a:pt x="522" y="16"/>
                </a:lnTo>
                <a:lnTo>
                  <a:pt x="544" y="11"/>
                </a:lnTo>
                <a:lnTo>
                  <a:pt x="566" y="8"/>
                </a:lnTo>
                <a:lnTo>
                  <a:pt x="589" y="5"/>
                </a:lnTo>
                <a:lnTo>
                  <a:pt x="612" y="3"/>
                </a:lnTo>
                <a:lnTo>
                  <a:pt x="636" y="1"/>
                </a:lnTo>
                <a:lnTo>
                  <a:pt x="661" y="0"/>
                </a:lnTo>
                <a:lnTo>
                  <a:pt x="688" y="0"/>
                </a:lnTo>
                <a:lnTo>
                  <a:pt x="714" y="0"/>
                </a:lnTo>
                <a:lnTo>
                  <a:pt x="743" y="0"/>
                </a:lnTo>
                <a:lnTo>
                  <a:pt x="772" y="1"/>
                </a:lnTo>
                <a:lnTo>
                  <a:pt x="802" y="3"/>
                </a:lnTo>
                <a:lnTo>
                  <a:pt x="832" y="5"/>
                </a:lnTo>
                <a:lnTo>
                  <a:pt x="858" y="8"/>
                </a:lnTo>
                <a:lnTo>
                  <a:pt x="886" y="11"/>
                </a:lnTo>
                <a:lnTo>
                  <a:pt x="912" y="14"/>
                </a:lnTo>
                <a:lnTo>
                  <a:pt x="941" y="18"/>
                </a:lnTo>
                <a:lnTo>
                  <a:pt x="970" y="23"/>
                </a:lnTo>
                <a:lnTo>
                  <a:pt x="998" y="27"/>
                </a:lnTo>
                <a:lnTo>
                  <a:pt x="1029" y="33"/>
                </a:lnTo>
                <a:lnTo>
                  <a:pt x="1060" y="39"/>
                </a:lnTo>
                <a:lnTo>
                  <a:pt x="1091" y="44"/>
                </a:lnTo>
                <a:lnTo>
                  <a:pt x="1124" y="52"/>
                </a:lnTo>
                <a:lnTo>
                  <a:pt x="1157" y="59"/>
                </a:lnTo>
                <a:lnTo>
                  <a:pt x="1190" y="66"/>
                </a:lnTo>
                <a:lnTo>
                  <a:pt x="1225" y="75"/>
                </a:lnTo>
                <a:lnTo>
                  <a:pt x="1261" y="83"/>
                </a:lnTo>
                <a:lnTo>
                  <a:pt x="1297" y="92"/>
                </a:lnTo>
                <a:lnTo>
                  <a:pt x="1334" y="102"/>
                </a:lnTo>
                <a:lnTo>
                  <a:pt x="1345" y="105"/>
                </a:lnTo>
                <a:lnTo>
                  <a:pt x="1359" y="108"/>
                </a:lnTo>
                <a:lnTo>
                  <a:pt x="1375" y="111"/>
                </a:lnTo>
                <a:lnTo>
                  <a:pt x="1395" y="114"/>
                </a:lnTo>
                <a:lnTo>
                  <a:pt x="1417" y="118"/>
                </a:lnTo>
                <a:lnTo>
                  <a:pt x="1441" y="121"/>
                </a:lnTo>
                <a:lnTo>
                  <a:pt x="1469" y="125"/>
                </a:lnTo>
                <a:lnTo>
                  <a:pt x="1497" y="129"/>
                </a:lnTo>
                <a:lnTo>
                  <a:pt x="1529" y="135"/>
                </a:lnTo>
                <a:lnTo>
                  <a:pt x="1562" y="140"/>
                </a:lnTo>
                <a:lnTo>
                  <a:pt x="1597" y="145"/>
                </a:lnTo>
                <a:lnTo>
                  <a:pt x="1633" y="151"/>
                </a:lnTo>
                <a:lnTo>
                  <a:pt x="1672" y="158"/>
                </a:lnTo>
                <a:lnTo>
                  <a:pt x="1711" y="164"/>
                </a:lnTo>
                <a:lnTo>
                  <a:pt x="1753" y="171"/>
                </a:lnTo>
                <a:lnTo>
                  <a:pt x="1795" y="179"/>
                </a:lnTo>
                <a:lnTo>
                  <a:pt x="1836" y="186"/>
                </a:lnTo>
                <a:lnTo>
                  <a:pt x="1880" y="194"/>
                </a:lnTo>
                <a:lnTo>
                  <a:pt x="1924" y="203"/>
                </a:lnTo>
                <a:lnTo>
                  <a:pt x="1968" y="212"/>
                </a:lnTo>
                <a:lnTo>
                  <a:pt x="2012" y="220"/>
                </a:lnTo>
                <a:lnTo>
                  <a:pt x="2057" y="229"/>
                </a:lnTo>
                <a:lnTo>
                  <a:pt x="2102" y="239"/>
                </a:lnTo>
                <a:lnTo>
                  <a:pt x="2146" y="249"/>
                </a:lnTo>
                <a:lnTo>
                  <a:pt x="2191" y="261"/>
                </a:lnTo>
                <a:lnTo>
                  <a:pt x="2234" y="271"/>
                </a:lnTo>
                <a:lnTo>
                  <a:pt x="2278" y="282"/>
                </a:lnTo>
                <a:lnTo>
                  <a:pt x="2320" y="294"/>
                </a:lnTo>
                <a:lnTo>
                  <a:pt x="2361" y="307"/>
                </a:lnTo>
                <a:lnTo>
                  <a:pt x="2402" y="320"/>
                </a:lnTo>
                <a:lnTo>
                  <a:pt x="2441" y="333"/>
                </a:lnTo>
                <a:lnTo>
                  <a:pt x="2478" y="346"/>
                </a:lnTo>
                <a:close/>
              </a:path>
            </a:pathLst>
          </a:custGeom>
          <a:solidFill>
            <a:srgbClr val="00FF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2" name="Group 18"/>
          <p:cNvGrpSpPr>
            <a:grpSpLocks noChangeAspect="1"/>
          </p:cNvGrpSpPr>
          <p:nvPr/>
        </p:nvGrpSpPr>
        <p:grpSpPr bwMode="auto">
          <a:xfrm rot="288366">
            <a:off x="6092224" y="5093204"/>
            <a:ext cx="525375" cy="500066"/>
            <a:chOff x="0" y="-180"/>
            <a:chExt cx="2803" cy="2667"/>
          </a:xfrm>
        </p:grpSpPr>
        <p:sp>
          <p:nvSpPr>
            <p:cNvPr id="34" name="AutoShape 28"/>
            <p:cNvSpPr>
              <a:spLocks noChangeAspect="1" noChangeArrowheads="1" noTextEdit="1"/>
            </p:cNvSpPr>
            <p:nvPr/>
          </p:nvSpPr>
          <p:spPr bwMode="auto">
            <a:xfrm>
              <a:off x="0" y="-180"/>
              <a:ext cx="2803" cy="2667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>
              <a:off x="1158" y="229"/>
              <a:ext cx="1353" cy="1368"/>
            </a:xfrm>
            <a:custGeom>
              <a:avLst/>
              <a:gdLst/>
              <a:ahLst/>
              <a:cxnLst>
                <a:cxn ang="0">
                  <a:pos x="899" y="158"/>
                </a:cxn>
                <a:cxn ang="0">
                  <a:pos x="822" y="299"/>
                </a:cxn>
                <a:cxn ang="0">
                  <a:pos x="697" y="243"/>
                </a:cxn>
                <a:cxn ang="0">
                  <a:pos x="617" y="212"/>
                </a:cxn>
                <a:cxn ang="0">
                  <a:pos x="511" y="349"/>
                </a:cxn>
                <a:cxn ang="0">
                  <a:pos x="382" y="348"/>
                </a:cxn>
                <a:cxn ang="0">
                  <a:pos x="263" y="254"/>
                </a:cxn>
                <a:cxn ang="0">
                  <a:pos x="140" y="420"/>
                </a:cxn>
                <a:cxn ang="0">
                  <a:pos x="155" y="511"/>
                </a:cxn>
                <a:cxn ang="0">
                  <a:pos x="276" y="700"/>
                </a:cxn>
                <a:cxn ang="0">
                  <a:pos x="423" y="658"/>
                </a:cxn>
                <a:cxn ang="0">
                  <a:pos x="476" y="804"/>
                </a:cxn>
                <a:cxn ang="0">
                  <a:pos x="392" y="1010"/>
                </a:cxn>
                <a:cxn ang="0">
                  <a:pos x="462" y="1142"/>
                </a:cxn>
                <a:cxn ang="0">
                  <a:pos x="483" y="1228"/>
                </a:cxn>
                <a:cxn ang="0">
                  <a:pos x="665" y="1178"/>
                </a:cxn>
                <a:cxn ang="0">
                  <a:pos x="742" y="1026"/>
                </a:cxn>
                <a:cxn ang="0">
                  <a:pos x="858" y="906"/>
                </a:cxn>
                <a:cxn ang="0">
                  <a:pos x="982" y="968"/>
                </a:cxn>
                <a:cxn ang="0">
                  <a:pos x="1029" y="1049"/>
                </a:cxn>
                <a:cxn ang="0">
                  <a:pos x="1135" y="1016"/>
                </a:cxn>
                <a:cxn ang="0">
                  <a:pos x="1262" y="1038"/>
                </a:cxn>
                <a:cxn ang="0">
                  <a:pos x="1267" y="919"/>
                </a:cxn>
                <a:cxn ang="0">
                  <a:pos x="1248" y="787"/>
                </a:cxn>
                <a:cxn ang="0">
                  <a:pos x="1125" y="700"/>
                </a:cxn>
                <a:cxn ang="0">
                  <a:pos x="1063" y="566"/>
                </a:cxn>
                <a:cxn ang="0">
                  <a:pos x="1130" y="387"/>
                </a:cxn>
                <a:cxn ang="0">
                  <a:pos x="1030" y="399"/>
                </a:cxn>
                <a:cxn ang="0">
                  <a:pos x="913" y="371"/>
                </a:cxn>
                <a:cxn ang="0">
                  <a:pos x="1001" y="349"/>
                </a:cxn>
                <a:cxn ang="0">
                  <a:pos x="1181" y="342"/>
                </a:cxn>
                <a:cxn ang="0">
                  <a:pos x="1238" y="367"/>
                </a:cxn>
                <a:cxn ang="0">
                  <a:pos x="1111" y="570"/>
                </a:cxn>
                <a:cxn ang="0">
                  <a:pos x="1242" y="717"/>
                </a:cxn>
                <a:cxn ang="0">
                  <a:pos x="1298" y="916"/>
                </a:cxn>
                <a:cxn ang="0">
                  <a:pos x="1249" y="1084"/>
                </a:cxn>
                <a:cxn ang="0">
                  <a:pos x="1104" y="1072"/>
                </a:cxn>
                <a:cxn ang="0">
                  <a:pos x="964" y="1137"/>
                </a:cxn>
                <a:cxn ang="0">
                  <a:pos x="919" y="971"/>
                </a:cxn>
                <a:cxn ang="0">
                  <a:pos x="723" y="1208"/>
                </a:cxn>
                <a:cxn ang="0">
                  <a:pos x="596" y="1222"/>
                </a:cxn>
                <a:cxn ang="0">
                  <a:pos x="453" y="1330"/>
                </a:cxn>
                <a:cxn ang="0">
                  <a:pos x="400" y="1167"/>
                </a:cxn>
                <a:cxn ang="0">
                  <a:pos x="335" y="1017"/>
                </a:cxn>
                <a:cxn ang="0">
                  <a:pos x="371" y="713"/>
                </a:cxn>
                <a:cxn ang="0">
                  <a:pos x="230" y="777"/>
                </a:cxn>
                <a:cxn ang="0">
                  <a:pos x="36" y="507"/>
                </a:cxn>
                <a:cxn ang="0">
                  <a:pos x="95" y="410"/>
                </a:cxn>
                <a:cxn ang="0">
                  <a:pos x="230" y="243"/>
                </a:cxn>
                <a:cxn ang="0">
                  <a:pos x="351" y="264"/>
                </a:cxn>
                <a:cxn ang="0">
                  <a:pos x="488" y="306"/>
                </a:cxn>
                <a:cxn ang="0">
                  <a:pos x="574" y="135"/>
                </a:cxn>
                <a:cxn ang="0">
                  <a:pos x="700" y="133"/>
                </a:cxn>
                <a:cxn ang="0">
                  <a:pos x="780" y="276"/>
                </a:cxn>
                <a:cxn ang="0">
                  <a:pos x="837" y="236"/>
                </a:cxn>
                <a:cxn ang="0">
                  <a:pos x="881" y="45"/>
                </a:cxn>
              </a:cxnLst>
              <a:rect l="0" t="0" r="r" b="b"/>
              <a:pathLst>
                <a:path w="1353" h="1368">
                  <a:moveTo>
                    <a:pt x="928" y="8"/>
                  </a:moveTo>
                  <a:lnTo>
                    <a:pt x="925" y="31"/>
                  </a:lnTo>
                  <a:lnTo>
                    <a:pt x="920" y="57"/>
                  </a:lnTo>
                  <a:lnTo>
                    <a:pt x="916" y="83"/>
                  </a:lnTo>
                  <a:lnTo>
                    <a:pt x="910" y="109"/>
                  </a:lnTo>
                  <a:lnTo>
                    <a:pt x="905" y="135"/>
                  </a:lnTo>
                  <a:lnTo>
                    <a:pt x="899" y="158"/>
                  </a:lnTo>
                  <a:lnTo>
                    <a:pt x="892" y="178"/>
                  </a:lnTo>
                  <a:lnTo>
                    <a:pt x="884" y="194"/>
                  </a:lnTo>
                  <a:lnTo>
                    <a:pt x="874" y="214"/>
                  </a:lnTo>
                  <a:lnTo>
                    <a:pt x="864" y="237"/>
                  </a:lnTo>
                  <a:lnTo>
                    <a:pt x="851" y="260"/>
                  </a:lnTo>
                  <a:lnTo>
                    <a:pt x="838" y="282"/>
                  </a:lnTo>
                  <a:lnTo>
                    <a:pt x="822" y="299"/>
                  </a:lnTo>
                  <a:lnTo>
                    <a:pt x="806" y="312"/>
                  </a:lnTo>
                  <a:lnTo>
                    <a:pt x="789" y="318"/>
                  </a:lnTo>
                  <a:lnTo>
                    <a:pt x="770" y="315"/>
                  </a:lnTo>
                  <a:lnTo>
                    <a:pt x="747" y="302"/>
                  </a:lnTo>
                  <a:lnTo>
                    <a:pt x="729" y="285"/>
                  </a:lnTo>
                  <a:lnTo>
                    <a:pt x="711" y="264"/>
                  </a:lnTo>
                  <a:lnTo>
                    <a:pt x="697" y="243"/>
                  </a:lnTo>
                  <a:lnTo>
                    <a:pt x="684" y="218"/>
                  </a:lnTo>
                  <a:lnTo>
                    <a:pt x="669" y="195"/>
                  </a:lnTo>
                  <a:lnTo>
                    <a:pt x="656" y="171"/>
                  </a:lnTo>
                  <a:lnTo>
                    <a:pt x="642" y="148"/>
                  </a:lnTo>
                  <a:lnTo>
                    <a:pt x="638" y="163"/>
                  </a:lnTo>
                  <a:lnTo>
                    <a:pt x="629" y="185"/>
                  </a:lnTo>
                  <a:lnTo>
                    <a:pt x="617" y="212"/>
                  </a:lnTo>
                  <a:lnTo>
                    <a:pt x="605" y="243"/>
                  </a:lnTo>
                  <a:lnTo>
                    <a:pt x="590" y="272"/>
                  </a:lnTo>
                  <a:lnTo>
                    <a:pt x="576" y="298"/>
                  </a:lnTo>
                  <a:lnTo>
                    <a:pt x="561" y="318"/>
                  </a:lnTo>
                  <a:lnTo>
                    <a:pt x="548" y="331"/>
                  </a:lnTo>
                  <a:lnTo>
                    <a:pt x="530" y="341"/>
                  </a:lnTo>
                  <a:lnTo>
                    <a:pt x="511" y="349"/>
                  </a:lnTo>
                  <a:lnTo>
                    <a:pt x="492" y="355"/>
                  </a:lnTo>
                  <a:lnTo>
                    <a:pt x="473" y="360"/>
                  </a:lnTo>
                  <a:lnTo>
                    <a:pt x="455" y="361"/>
                  </a:lnTo>
                  <a:lnTo>
                    <a:pt x="436" y="361"/>
                  </a:lnTo>
                  <a:lnTo>
                    <a:pt x="418" y="360"/>
                  </a:lnTo>
                  <a:lnTo>
                    <a:pt x="401" y="355"/>
                  </a:lnTo>
                  <a:lnTo>
                    <a:pt x="382" y="348"/>
                  </a:lnTo>
                  <a:lnTo>
                    <a:pt x="365" y="341"/>
                  </a:lnTo>
                  <a:lnTo>
                    <a:pt x="348" y="331"/>
                  </a:lnTo>
                  <a:lnTo>
                    <a:pt x="330" y="319"/>
                  </a:lnTo>
                  <a:lnTo>
                    <a:pt x="313" y="305"/>
                  </a:lnTo>
                  <a:lnTo>
                    <a:pt x="296" y="290"/>
                  </a:lnTo>
                  <a:lnTo>
                    <a:pt x="280" y="273"/>
                  </a:lnTo>
                  <a:lnTo>
                    <a:pt x="263" y="254"/>
                  </a:lnTo>
                  <a:lnTo>
                    <a:pt x="251" y="277"/>
                  </a:lnTo>
                  <a:lnTo>
                    <a:pt x="234" y="305"/>
                  </a:lnTo>
                  <a:lnTo>
                    <a:pt x="214" y="332"/>
                  </a:lnTo>
                  <a:lnTo>
                    <a:pt x="192" y="361"/>
                  </a:lnTo>
                  <a:lnTo>
                    <a:pt x="170" y="386"/>
                  </a:lnTo>
                  <a:lnTo>
                    <a:pt x="153" y="407"/>
                  </a:lnTo>
                  <a:lnTo>
                    <a:pt x="140" y="420"/>
                  </a:lnTo>
                  <a:lnTo>
                    <a:pt x="136" y="426"/>
                  </a:lnTo>
                  <a:lnTo>
                    <a:pt x="126" y="436"/>
                  </a:lnTo>
                  <a:lnTo>
                    <a:pt x="114" y="448"/>
                  </a:lnTo>
                  <a:lnTo>
                    <a:pt x="104" y="458"/>
                  </a:lnTo>
                  <a:lnTo>
                    <a:pt x="98" y="463"/>
                  </a:lnTo>
                  <a:lnTo>
                    <a:pt x="127" y="487"/>
                  </a:lnTo>
                  <a:lnTo>
                    <a:pt x="155" y="511"/>
                  </a:lnTo>
                  <a:lnTo>
                    <a:pt x="180" y="540"/>
                  </a:lnTo>
                  <a:lnTo>
                    <a:pt x="204" y="572"/>
                  </a:lnTo>
                  <a:lnTo>
                    <a:pt x="224" y="606"/>
                  </a:lnTo>
                  <a:lnTo>
                    <a:pt x="240" y="642"/>
                  </a:lnTo>
                  <a:lnTo>
                    <a:pt x="251" y="681"/>
                  </a:lnTo>
                  <a:lnTo>
                    <a:pt x="258" y="723"/>
                  </a:lnTo>
                  <a:lnTo>
                    <a:pt x="276" y="700"/>
                  </a:lnTo>
                  <a:lnTo>
                    <a:pt x="294" y="680"/>
                  </a:lnTo>
                  <a:lnTo>
                    <a:pt x="315" y="661"/>
                  </a:lnTo>
                  <a:lnTo>
                    <a:pt x="336" y="648"/>
                  </a:lnTo>
                  <a:lnTo>
                    <a:pt x="358" y="641"/>
                  </a:lnTo>
                  <a:lnTo>
                    <a:pt x="380" y="638"/>
                  </a:lnTo>
                  <a:lnTo>
                    <a:pt x="401" y="644"/>
                  </a:lnTo>
                  <a:lnTo>
                    <a:pt x="423" y="658"/>
                  </a:lnTo>
                  <a:lnTo>
                    <a:pt x="437" y="674"/>
                  </a:lnTo>
                  <a:lnTo>
                    <a:pt x="450" y="691"/>
                  </a:lnTo>
                  <a:lnTo>
                    <a:pt x="460" y="712"/>
                  </a:lnTo>
                  <a:lnTo>
                    <a:pt x="469" y="733"/>
                  </a:lnTo>
                  <a:lnTo>
                    <a:pt x="475" y="756"/>
                  </a:lnTo>
                  <a:lnTo>
                    <a:pt x="476" y="779"/>
                  </a:lnTo>
                  <a:lnTo>
                    <a:pt x="476" y="804"/>
                  </a:lnTo>
                  <a:lnTo>
                    <a:pt x="473" y="830"/>
                  </a:lnTo>
                  <a:lnTo>
                    <a:pt x="466" y="857"/>
                  </a:lnTo>
                  <a:lnTo>
                    <a:pt x="455" y="889"/>
                  </a:lnTo>
                  <a:lnTo>
                    <a:pt x="439" y="922"/>
                  </a:lnTo>
                  <a:lnTo>
                    <a:pt x="423" y="955"/>
                  </a:lnTo>
                  <a:lnTo>
                    <a:pt x="405" y="984"/>
                  </a:lnTo>
                  <a:lnTo>
                    <a:pt x="392" y="1010"/>
                  </a:lnTo>
                  <a:lnTo>
                    <a:pt x="381" y="1028"/>
                  </a:lnTo>
                  <a:lnTo>
                    <a:pt x="377" y="1035"/>
                  </a:lnTo>
                  <a:lnTo>
                    <a:pt x="398" y="1049"/>
                  </a:lnTo>
                  <a:lnTo>
                    <a:pt x="417" y="1068"/>
                  </a:lnTo>
                  <a:lnTo>
                    <a:pt x="434" y="1091"/>
                  </a:lnTo>
                  <a:lnTo>
                    <a:pt x="450" y="1116"/>
                  </a:lnTo>
                  <a:lnTo>
                    <a:pt x="462" y="1142"/>
                  </a:lnTo>
                  <a:lnTo>
                    <a:pt x="472" y="1170"/>
                  </a:lnTo>
                  <a:lnTo>
                    <a:pt x="479" y="1199"/>
                  </a:lnTo>
                  <a:lnTo>
                    <a:pt x="482" y="1230"/>
                  </a:lnTo>
                  <a:lnTo>
                    <a:pt x="482" y="1228"/>
                  </a:lnTo>
                  <a:lnTo>
                    <a:pt x="483" y="1228"/>
                  </a:lnTo>
                  <a:lnTo>
                    <a:pt x="506" y="1211"/>
                  </a:lnTo>
                  <a:lnTo>
                    <a:pt x="531" y="1195"/>
                  </a:lnTo>
                  <a:lnTo>
                    <a:pt x="557" y="1185"/>
                  </a:lnTo>
                  <a:lnTo>
                    <a:pt x="584" y="1176"/>
                  </a:lnTo>
                  <a:lnTo>
                    <a:pt x="612" y="1173"/>
                  </a:lnTo>
                  <a:lnTo>
                    <a:pt x="639" y="1173"/>
                  </a:lnTo>
                  <a:lnTo>
                    <a:pt x="665" y="1178"/>
                  </a:lnTo>
                  <a:lnTo>
                    <a:pt x="690" y="1186"/>
                  </a:lnTo>
                  <a:lnTo>
                    <a:pt x="692" y="1176"/>
                  </a:lnTo>
                  <a:lnTo>
                    <a:pt x="697" y="1156"/>
                  </a:lnTo>
                  <a:lnTo>
                    <a:pt x="705" y="1129"/>
                  </a:lnTo>
                  <a:lnTo>
                    <a:pt x="716" y="1095"/>
                  </a:lnTo>
                  <a:lnTo>
                    <a:pt x="727" y="1059"/>
                  </a:lnTo>
                  <a:lnTo>
                    <a:pt x="742" y="1026"/>
                  </a:lnTo>
                  <a:lnTo>
                    <a:pt x="755" y="994"/>
                  </a:lnTo>
                  <a:lnTo>
                    <a:pt x="769" y="971"/>
                  </a:lnTo>
                  <a:lnTo>
                    <a:pt x="783" y="953"/>
                  </a:lnTo>
                  <a:lnTo>
                    <a:pt x="801" y="937"/>
                  </a:lnTo>
                  <a:lnTo>
                    <a:pt x="819" y="924"/>
                  </a:lnTo>
                  <a:lnTo>
                    <a:pt x="838" y="914"/>
                  </a:lnTo>
                  <a:lnTo>
                    <a:pt x="858" y="906"/>
                  </a:lnTo>
                  <a:lnTo>
                    <a:pt x="880" y="902"/>
                  </a:lnTo>
                  <a:lnTo>
                    <a:pt x="900" y="901"/>
                  </a:lnTo>
                  <a:lnTo>
                    <a:pt x="920" y="903"/>
                  </a:lnTo>
                  <a:lnTo>
                    <a:pt x="943" y="912"/>
                  </a:lnTo>
                  <a:lnTo>
                    <a:pt x="961" y="927"/>
                  </a:lnTo>
                  <a:lnTo>
                    <a:pt x="974" y="945"/>
                  </a:lnTo>
                  <a:lnTo>
                    <a:pt x="982" y="968"/>
                  </a:lnTo>
                  <a:lnTo>
                    <a:pt x="987" y="994"/>
                  </a:lnTo>
                  <a:lnTo>
                    <a:pt x="988" y="1023"/>
                  </a:lnTo>
                  <a:lnTo>
                    <a:pt x="987" y="1052"/>
                  </a:lnTo>
                  <a:lnTo>
                    <a:pt x="982" y="1081"/>
                  </a:lnTo>
                  <a:lnTo>
                    <a:pt x="998" y="1069"/>
                  </a:lnTo>
                  <a:lnTo>
                    <a:pt x="1013" y="1058"/>
                  </a:lnTo>
                  <a:lnTo>
                    <a:pt x="1029" y="1049"/>
                  </a:lnTo>
                  <a:lnTo>
                    <a:pt x="1043" y="1041"/>
                  </a:lnTo>
                  <a:lnTo>
                    <a:pt x="1057" y="1033"/>
                  </a:lnTo>
                  <a:lnTo>
                    <a:pt x="1072" y="1026"/>
                  </a:lnTo>
                  <a:lnTo>
                    <a:pt x="1086" y="1022"/>
                  </a:lnTo>
                  <a:lnTo>
                    <a:pt x="1102" y="1019"/>
                  </a:lnTo>
                  <a:lnTo>
                    <a:pt x="1118" y="1017"/>
                  </a:lnTo>
                  <a:lnTo>
                    <a:pt x="1135" y="1016"/>
                  </a:lnTo>
                  <a:lnTo>
                    <a:pt x="1154" y="1017"/>
                  </a:lnTo>
                  <a:lnTo>
                    <a:pt x="1173" y="1020"/>
                  </a:lnTo>
                  <a:lnTo>
                    <a:pt x="1193" y="1025"/>
                  </a:lnTo>
                  <a:lnTo>
                    <a:pt x="1216" y="1030"/>
                  </a:lnTo>
                  <a:lnTo>
                    <a:pt x="1239" y="1038"/>
                  </a:lnTo>
                  <a:lnTo>
                    <a:pt x="1265" y="1046"/>
                  </a:lnTo>
                  <a:lnTo>
                    <a:pt x="1262" y="1038"/>
                  </a:lnTo>
                  <a:lnTo>
                    <a:pt x="1258" y="1020"/>
                  </a:lnTo>
                  <a:lnTo>
                    <a:pt x="1254" y="1002"/>
                  </a:lnTo>
                  <a:lnTo>
                    <a:pt x="1251" y="987"/>
                  </a:lnTo>
                  <a:lnTo>
                    <a:pt x="1252" y="981"/>
                  </a:lnTo>
                  <a:lnTo>
                    <a:pt x="1255" y="967"/>
                  </a:lnTo>
                  <a:lnTo>
                    <a:pt x="1261" y="947"/>
                  </a:lnTo>
                  <a:lnTo>
                    <a:pt x="1267" y="919"/>
                  </a:lnTo>
                  <a:lnTo>
                    <a:pt x="1274" y="892"/>
                  </a:lnTo>
                  <a:lnTo>
                    <a:pt x="1282" y="863"/>
                  </a:lnTo>
                  <a:lnTo>
                    <a:pt x="1292" y="836"/>
                  </a:lnTo>
                  <a:lnTo>
                    <a:pt x="1301" y="814"/>
                  </a:lnTo>
                  <a:lnTo>
                    <a:pt x="1284" y="805"/>
                  </a:lnTo>
                  <a:lnTo>
                    <a:pt x="1267" y="797"/>
                  </a:lnTo>
                  <a:lnTo>
                    <a:pt x="1248" y="787"/>
                  </a:lnTo>
                  <a:lnTo>
                    <a:pt x="1229" y="777"/>
                  </a:lnTo>
                  <a:lnTo>
                    <a:pt x="1210" y="765"/>
                  </a:lnTo>
                  <a:lnTo>
                    <a:pt x="1193" y="755"/>
                  </a:lnTo>
                  <a:lnTo>
                    <a:pt x="1174" y="742"/>
                  </a:lnTo>
                  <a:lnTo>
                    <a:pt x="1157" y="729"/>
                  </a:lnTo>
                  <a:lnTo>
                    <a:pt x="1141" y="714"/>
                  </a:lnTo>
                  <a:lnTo>
                    <a:pt x="1125" y="700"/>
                  </a:lnTo>
                  <a:lnTo>
                    <a:pt x="1111" y="684"/>
                  </a:lnTo>
                  <a:lnTo>
                    <a:pt x="1098" y="667"/>
                  </a:lnTo>
                  <a:lnTo>
                    <a:pt x="1086" y="648"/>
                  </a:lnTo>
                  <a:lnTo>
                    <a:pt x="1076" y="628"/>
                  </a:lnTo>
                  <a:lnTo>
                    <a:pt x="1069" y="608"/>
                  </a:lnTo>
                  <a:lnTo>
                    <a:pt x="1063" y="585"/>
                  </a:lnTo>
                  <a:lnTo>
                    <a:pt x="1063" y="566"/>
                  </a:lnTo>
                  <a:lnTo>
                    <a:pt x="1067" y="540"/>
                  </a:lnTo>
                  <a:lnTo>
                    <a:pt x="1076" y="511"/>
                  </a:lnTo>
                  <a:lnTo>
                    <a:pt x="1088" y="479"/>
                  </a:lnTo>
                  <a:lnTo>
                    <a:pt x="1099" y="449"/>
                  </a:lnTo>
                  <a:lnTo>
                    <a:pt x="1111" y="422"/>
                  </a:lnTo>
                  <a:lnTo>
                    <a:pt x="1121" y="400"/>
                  </a:lnTo>
                  <a:lnTo>
                    <a:pt x="1130" y="387"/>
                  </a:lnTo>
                  <a:lnTo>
                    <a:pt x="1117" y="388"/>
                  </a:lnTo>
                  <a:lnTo>
                    <a:pt x="1104" y="390"/>
                  </a:lnTo>
                  <a:lnTo>
                    <a:pt x="1089" y="391"/>
                  </a:lnTo>
                  <a:lnTo>
                    <a:pt x="1075" y="394"/>
                  </a:lnTo>
                  <a:lnTo>
                    <a:pt x="1060" y="396"/>
                  </a:lnTo>
                  <a:lnTo>
                    <a:pt x="1046" y="399"/>
                  </a:lnTo>
                  <a:lnTo>
                    <a:pt x="1030" y="399"/>
                  </a:lnTo>
                  <a:lnTo>
                    <a:pt x="1014" y="400"/>
                  </a:lnTo>
                  <a:lnTo>
                    <a:pt x="998" y="399"/>
                  </a:lnTo>
                  <a:lnTo>
                    <a:pt x="981" y="397"/>
                  </a:lnTo>
                  <a:lnTo>
                    <a:pt x="965" y="393"/>
                  </a:lnTo>
                  <a:lnTo>
                    <a:pt x="948" y="387"/>
                  </a:lnTo>
                  <a:lnTo>
                    <a:pt x="930" y="380"/>
                  </a:lnTo>
                  <a:lnTo>
                    <a:pt x="913" y="371"/>
                  </a:lnTo>
                  <a:lnTo>
                    <a:pt x="894" y="358"/>
                  </a:lnTo>
                  <a:lnTo>
                    <a:pt x="877" y="344"/>
                  </a:lnTo>
                  <a:lnTo>
                    <a:pt x="928" y="298"/>
                  </a:lnTo>
                  <a:lnTo>
                    <a:pt x="942" y="316"/>
                  </a:lnTo>
                  <a:lnTo>
                    <a:pt x="959" y="331"/>
                  </a:lnTo>
                  <a:lnTo>
                    <a:pt x="980" y="342"/>
                  </a:lnTo>
                  <a:lnTo>
                    <a:pt x="1001" y="349"/>
                  </a:lnTo>
                  <a:lnTo>
                    <a:pt x="1024" y="354"/>
                  </a:lnTo>
                  <a:lnTo>
                    <a:pt x="1050" y="355"/>
                  </a:lnTo>
                  <a:lnTo>
                    <a:pt x="1076" y="354"/>
                  </a:lnTo>
                  <a:lnTo>
                    <a:pt x="1102" y="352"/>
                  </a:lnTo>
                  <a:lnTo>
                    <a:pt x="1130" y="349"/>
                  </a:lnTo>
                  <a:lnTo>
                    <a:pt x="1155" y="347"/>
                  </a:lnTo>
                  <a:lnTo>
                    <a:pt x="1181" y="342"/>
                  </a:lnTo>
                  <a:lnTo>
                    <a:pt x="1206" y="339"/>
                  </a:lnTo>
                  <a:lnTo>
                    <a:pt x="1229" y="337"/>
                  </a:lnTo>
                  <a:lnTo>
                    <a:pt x="1249" y="335"/>
                  </a:lnTo>
                  <a:lnTo>
                    <a:pt x="1268" y="337"/>
                  </a:lnTo>
                  <a:lnTo>
                    <a:pt x="1284" y="339"/>
                  </a:lnTo>
                  <a:lnTo>
                    <a:pt x="1262" y="352"/>
                  </a:lnTo>
                  <a:lnTo>
                    <a:pt x="1238" y="367"/>
                  </a:lnTo>
                  <a:lnTo>
                    <a:pt x="1210" y="384"/>
                  </a:lnTo>
                  <a:lnTo>
                    <a:pt x="1184" y="406"/>
                  </a:lnTo>
                  <a:lnTo>
                    <a:pt x="1160" y="430"/>
                  </a:lnTo>
                  <a:lnTo>
                    <a:pt x="1138" y="459"/>
                  </a:lnTo>
                  <a:lnTo>
                    <a:pt x="1122" y="492"/>
                  </a:lnTo>
                  <a:lnTo>
                    <a:pt x="1111" y="530"/>
                  </a:lnTo>
                  <a:lnTo>
                    <a:pt x="1111" y="570"/>
                  </a:lnTo>
                  <a:lnTo>
                    <a:pt x="1115" y="605"/>
                  </a:lnTo>
                  <a:lnTo>
                    <a:pt x="1125" y="632"/>
                  </a:lnTo>
                  <a:lnTo>
                    <a:pt x="1140" y="651"/>
                  </a:lnTo>
                  <a:lnTo>
                    <a:pt x="1164" y="670"/>
                  </a:lnTo>
                  <a:lnTo>
                    <a:pt x="1189" y="687"/>
                  </a:lnTo>
                  <a:lnTo>
                    <a:pt x="1215" y="703"/>
                  </a:lnTo>
                  <a:lnTo>
                    <a:pt x="1242" y="717"/>
                  </a:lnTo>
                  <a:lnTo>
                    <a:pt x="1268" y="729"/>
                  </a:lnTo>
                  <a:lnTo>
                    <a:pt x="1297" y="740"/>
                  </a:lnTo>
                  <a:lnTo>
                    <a:pt x="1324" y="751"/>
                  </a:lnTo>
                  <a:lnTo>
                    <a:pt x="1353" y="759"/>
                  </a:lnTo>
                  <a:lnTo>
                    <a:pt x="1329" y="811"/>
                  </a:lnTo>
                  <a:lnTo>
                    <a:pt x="1311" y="865"/>
                  </a:lnTo>
                  <a:lnTo>
                    <a:pt x="1298" y="916"/>
                  </a:lnTo>
                  <a:lnTo>
                    <a:pt x="1292" y="967"/>
                  </a:lnTo>
                  <a:lnTo>
                    <a:pt x="1288" y="1012"/>
                  </a:lnTo>
                  <a:lnTo>
                    <a:pt x="1287" y="1051"/>
                  </a:lnTo>
                  <a:lnTo>
                    <a:pt x="1287" y="1079"/>
                  </a:lnTo>
                  <a:lnTo>
                    <a:pt x="1287" y="1097"/>
                  </a:lnTo>
                  <a:lnTo>
                    <a:pt x="1268" y="1090"/>
                  </a:lnTo>
                  <a:lnTo>
                    <a:pt x="1249" y="1084"/>
                  </a:lnTo>
                  <a:lnTo>
                    <a:pt x="1229" y="1078"/>
                  </a:lnTo>
                  <a:lnTo>
                    <a:pt x="1209" y="1074"/>
                  </a:lnTo>
                  <a:lnTo>
                    <a:pt x="1187" y="1071"/>
                  </a:lnTo>
                  <a:lnTo>
                    <a:pt x="1167" y="1069"/>
                  </a:lnTo>
                  <a:lnTo>
                    <a:pt x="1145" y="1069"/>
                  </a:lnTo>
                  <a:lnTo>
                    <a:pt x="1124" y="1071"/>
                  </a:lnTo>
                  <a:lnTo>
                    <a:pt x="1104" y="1072"/>
                  </a:lnTo>
                  <a:lnTo>
                    <a:pt x="1082" y="1077"/>
                  </a:lnTo>
                  <a:lnTo>
                    <a:pt x="1062" y="1082"/>
                  </a:lnTo>
                  <a:lnTo>
                    <a:pt x="1040" y="1090"/>
                  </a:lnTo>
                  <a:lnTo>
                    <a:pt x="1020" y="1098"/>
                  </a:lnTo>
                  <a:lnTo>
                    <a:pt x="1001" y="1110"/>
                  </a:lnTo>
                  <a:lnTo>
                    <a:pt x="982" y="1123"/>
                  </a:lnTo>
                  <a:lnTo>
                    <a:pt x="964" y="1137"/>
                  </a:lnTo>
                  <a:lnTo>
                    <a:pt x="962" y="1127"/>
                  </a:lnTo>
                  <a:lnTo>
                    <a:pt x="959" y="1107"/>
                  </a:lnTo>
                  <a:lnTo>
                    <a:pt x="955" y="1079"/>
                  </a:lnTo>
                  <a:lnTo>
                    <a:pt x="948" y="1049"/>
                  </a:lnTo>
                  <a:lnTo>
                    <a:pt x="939" y="1019"/>
                  </a:lnTo>
                  <a:lnTo>
                    <a:pt x="929" y="991"/>
                  </a:lnTo>
                  <a:lnTo>
                    <a:pt x="919" y="971"/>
                  </a:lnTo>
                  <a:lnTo>
                    <a:pt x="906" y="963"/>
                  </a:lnTo>
                  <a:lnTo>
                    <a:pt x="853" y="967"/>
                  </a:lnTo>
                  <a:lnTo>
                    <a:pt x="809" y="996"/>
                  </a:lnTo>
                  <a:lnTo>
                    <a:pt x="776" y="1042"/>
                  </a:lnTo>
                  <a:lnTo>
                    <a:pt x="750" y="1097"/>
                  </a:lnTo>
                  <a:lnTo>
                    <a:pt x="733" y="1154"/>
                  </a:lnTo>
                  <a:lnTo>
                    <a:pt x="723" y="1208"/>
                  </a:lnTo>
                  <a:lnTo>
                    <a:pt x="718" y="1248"/>
                  </a:lnTo>
                  <a:lnTo>
                    <a:pt x="718" y="1268"/>
                  </a:lnTo>
                  <a:lnTo>
                    <a:pt x="695" y="1244"/>
                  </a:lnTo>
                  <a:lnTo>
                    <a:pt x="671" y="1228"/>
                  </a:lnTo>
                  <a:lnTo>
                    <a:pt x="645" y="1219"/>
                  </a:lnTo>
                  <a:lnTo>
                    <a:pt x="620" y="1218"/>
                  </a:lnTo>
                  <a:lnTo>
                    <a:pt x="596" y="1222"/>
                  </a:lnTo>
                  <a:lnTo>
                    <a:pt x="571" y="1231"/>
                  </a:lnTo>
                  <a:lnTo>
                    <a:pt x="547" y="1244"/>
                  </a:lnTo>
                  <a:lnTo>
                    <a:pt x="525" y="1260"/>
                  </a:lnTo>
                  <a:lnTo>
                    <a:pt x="504" y="1277"/>
                  </a:lnTo>
                  <a:lnTo>
                    <a:pt x="485" y="1294"/>
                  </a:lnTo>
                  <a:lnTo>
                    <a:pt x="467" y="1313"/>
                  </a:lnTo>
                  <a:lnTo>
                    <a:pt x="453" y="1330"/>
                  </a:lnTo>
                  <a:lnTo>
                    <a:pt x="440" y="1345"/>
                  </a:lnTo>
                  <a:lnTo>
                    <a:pt x="431" y="1358"/>
                  </a:lnTo>
                  <a:lnTo>
                    <a:pt x="426" y="1365"/>
                  </a:lnTo>
                  <a:lnTo>
                    <a:pt x="424" y="1368"/>
                  </a:lnTo>
                  <a:lnTo>
                    <a:pt x="424" y="1284"/>
                  </a:lnTo>
                  <a:lnTo>
                    <a:pt x="416" y="1218"/>
                  </a:lnTo>
                  <a:lnTo>
                    <a:pt x="400" y="1167"/>
                  </a:lnTo>
                  <a:lnTo>
                    <a:pt x="381" y="1129"/>
                  </a:lnTo>
                  <a:lnTo>
                    <a:pt x="359" y="1101"/>
                  </a:lnTo>
                  <a:lnTo>
                    <a:pt x="336" y="1081"/>
                  </a:lnTo>
                  <a:lnTo>
                    <a:pt x="313" y="1066"/>
                  </a:lnTo>
                  <a:lnTo>
                    <a:pt x="294" y="1055"/>
                  </a:lnTo>
                  <a:lnTo>
                    <a:pt x="309" y="1043"/>
                  </a:lnTo>
                  <a:lnTo>
                    <a:pt x="335" y="1017"/>
                  </a:lnTo>
                  <a:lnTo>
                    <a:pt x="365" y="977"/>
                  </a:lnTo>
                  <a:lnTo>
                    <a:pt x="394" y="929"/>
                  </a:lnTo>
                  <a:lnTo>
                    <a:pt x="417" y="876"/>
                  </a:lnTo>
                  <a:lnTo>
                    <a:pt x="427" y="821"/>
                  </a:lnTo>
                  <a:lnTo>
                    <a:pt x="418" y="768"/>
                  </a:lnTo>
                  <a:lnTo>
                    <a:pt x="385" y="719"/>
                  </a:lnTo>
                  <a:lnTo>
                    <a:pt x="371" y="713"/>
                  </a:lnTo>
                  <a:lnTo>
                    <a:pt x="351" y="716"/>
                  </a:lnTo>
                  <a:lnTo>
                    <a:pt x="326" y="725"/>
                  </a:lnTo>
                  <a:lnTo>
                    <a:pt x="300" y="736"/>
                  </a:lnTo>
                  <a:lnTo>
                    <a:pt x="274" y="749"/>
                  </a:lnTo>
                  <a:lnTo>
                    <a:pt x="253" y="762"/>
                  </a:lnTo>
                  <a:lnTo>
                    <a:pt x="237" y="771"/>
                  </a:lnTo>
                  <a:lnTo>
                    <a:pt x="230" y="777"/>
                  </a:lnTo>
                  <a:lnTo>
                    <a:pt x="222" y="727"/>
                  </a:lnTo>
                  <a:lnTo>
                    <a:pt x="204" y="681"/>
                  </a:lnTo>
                  <a:lnTo>
                    <a:pt x="179" y="638"/>
                  </a:lnTo>
                  <a:lnTo>
                    <a:pt x="147" y="599"/>
                  </a:lnTo>
                  <a:lnTo>
                    <a:pt x="111" y="564"/>
                  </a:lnTo>
                  <a:lnTo>
                    <a:pt x="74" y="534"/>
                  </a:lnTo>
                  <a:lnTo>
                    <a:pt x="36" y="507"/>
                  </a:lnTo>
                  <a:lnTo>
                    <a:pt x="0" y="484"/>
                  </a:lnTo>
                  <a:lnTo>
                    <a:pt x="12" y="478"/>
                  </a:lnTo>
                  <a:lnTo>
                    <a:pt x="25" y="468"/>
                  </a:lnTo>
                  <a:lnTo>
                    <a:pt x="39" y="458"/>
                  </a:lnTo>
                  <a:lnTo>
                    <a:pt x="56" y="443"/>
                  </a:lnTo>
                  <a:lnTo>
                    <a:pt x="75" y="427"/>
                  </a:lnTo>
                  <a:lnTo>
                    <a:pt x="95" y="410"/>
                  </a:lnTo>
                  <a:lnTo>
                    <a:pt x="116" y="390"/>
                  </a:lnTo>
                  <a:lnTo>
                    <a:pt x="136" y="368"/>
                  </a:lnTo>
                  <a:lnTo>
                    <a:pt x="156" y="345"/>
                  </a:lnTo>
                  <a:lnTo>
                    <a:pt x="176" y="322"/>
                  </a:lnTo>
                  <a:lnTo>
                    <a:pt x="196" y="296"/>
                  </a:lnTo>
                  <a:lnTo>
                    <a:pt x="214" y="270"/>
                  </a:lnTo>
                  <a:lnTo>
                    <a:pt x="230" y="243"/>
                  </a:lnTo>
                  <a:lnTo>
                    <a:pt x="244" y="215"/>
                  </a:lnTo>
                  <a:lnTo>
                    <a:pt x="257" y="188"/>
                  </a:lnTo>
                  <a:lnTo>
                    <a:pt x="266" y="159"/>
                  </a:lnTo>
                  <a:lnTo>
                    <a:pt x="287" y="192"/>
                  </a:lnTo>
                  <a:lnTo>
                    <a:pt x="307" y="221"/>
                  </a:lnTo>
                  <a:lnTo>
                    <a:pt x="329" y="244"/>
                  </a:lnTo>
                  <a:lnTo>
                    <a:pt x="351" y="264"/>
                  </a:lnTo>
                  <a:lnTo>
                    <a:pt x="374" y="280"/>
                  </a:lnTo>
                  <a:lnTo>
                    <a:pt x="398" y="292"/>
                  </a:lnTo>
                  <a:lnTo>
                    <a:pt x="426" y="302"/>
                  </a:lnTo>
                  <a:lnTo>
                    <a:pt x="453" y="309"/>
                  </a:lnTo>
                  <a:lnTo>
                    <a:pt x="465" y="311"/>
                  </a:lnTo>
                  <a:lnTo>
                    <a:pt x="476" y="309"/>
                  </a:lnTo>
                  <a:lnTo>
                    <a:pt x="488" y="306"/>
                  </a:lnTo>
                  <a:lnTo>
                    <a:pt x="501" y="300"/>
                  </a:lnTo>
                  <a:lnTo>
                    <a:pt x="514" y="293"/>
                  </a:lnTo>
                  <a:lnTo>
                    <a:pt x="528" y="283"/>
                  </a:lnTo>
                  <a:lnTo>
                    <a:pt x="541" y="270"/>
                  </a:lnTo>
                  <a:lnTo>
                    <a:pt x="555" y="256"/>
                  </a:lnTo>
                  <a:lnTo>
                    <a:pt x="571" y="199"/>
                  </a:lnTo>
                  <a:lnTo>
                    <a:pt x="574" y="135"/>
                  </a:lnTo>
                  <a:lnTo>
                    <a:pt x="568" y="70"/>
                  </a:lnTo>
                  <a:lnTo>
                    <a:pt x="560" y="13"/>
                  </a:lnTo>
                  <a:lnTo>
                    <a:pt x="597" y="31"/>
                  </a:lnTo>
                  <a:lnTo>
                    <a:pt x="629" y="52"/>
                  </a:lnTo>
                  <a:lnTo>
                    <a:pt x="656" y="77"/>
                  </a:lnTo>
                  <a:lnTo>
                    <a:pt x="680" y="104"/>
                  </a:lnTo>
                  <a:lnTo>
                    <a:pt x="700" y="133"/>
                  </a:lnTo>
                  <a:lnTo>
                    <a:pt x="717" y="162"/>
                  </a:lnTo>
                  <a:lnTo>
                    <a:pt x="733" y="191"/>
                  </a:lnTo>
                  <a:lnTo>
                    <a:pt x="746" y="217"/>
                  </a:lnTo>
                  <a:lnTo>
                    <a:pt x="755" y="236"/>
                  </a:lnTo>
                  <a:lnTo>
                    <a:pt x="765" y="253"/>
                  </a:lnTo>
                  <a:lnTo>
                    <a:pt x="773" y="266"/>
                  </a:lnTo>
                  <a:lnTo>
                    <a:pt x="780" y="276"/>
                  </a:lnTo>
                  <a:lnTo>
                    <a:pt x="789" y="283"/>
                  </a:lnTo>
                  <a:lnTo>
                    <a:pt x="799" y="286"/>
                  </a:lnTo>
                  <a:lnTo>
                    <a:pt x="809" y="283"/>
                  </a:lnTo>
                  <a:lnTo>
                    <a:pt x="819" y="276"/>
                  </a:lnTo>
                  <a:lnTo>
                    <a:pt x="822" y="270"/>
                  </a:lnTo>
                  <a:lnTo>
                    <a:pt x="828" y="256"/>
                  </a:lnTo>
                  <a:lnTo>
                    <a:pt x="837" y="236"/>
                  </a:lnTo>
                  <a:lnTo>
                    <a:pt x="848" y="208"/>
                  </a:lnTo>
                  <a:lnTo>
                    <a:pt x="858" y="179"/>
                  </a:lnTo>
                  <a:lnTo>
                    <a:pt x="868" y="149"/>
                  </a:lnTo>
                  <a:lnTo>
                    <a:pt x="877" y="119"/>
                  </a:lnTo>
                  <a:lnTo>
                    <a:pt x="881" y="93"/>
                  </a:lnTo>
                  <a:lnTo>
                    <a:pt x="881" y="71"/>
                  </a:lnTo>
                  <a:lnTo>
                    <a:pt x="881" y="45"/>
                  </a:lnTo>
                  <a:lnTo>
                    <a:pt x="881" y="21"/>
                  </a:lnTo>
                  <a:lnTo>
                    <a:pt x="880" y="0"/>
                  </a:lnTo>
                  <a:lnTo>
                    <a:pt x="928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6"/>
            <p:cNvSpPr>
              <a:spLocks/>
            </p:cNvSpPr>
            <p:nvPr/>
          </p:nvSpPr>
          <p:spPr bwMode="auto">
            <a:xfrm>
              <a:off x="1999" y="75"/>
              <a:ext cx="208" cy="186"/>
            </a:xfrm>
            <a:custGeom>
              <a:avLst/>
              <a:gdLst/>
              <a:ahLst/>
              <a:cxnLst>
                <a:cxn ang="0">
                  <a:pos x="87" y="162"/>
                </a:cxn>
                <a:cxn ang="0">
                  <a:pos x="85" y="141"/>
                </a:cxn>
                <a:cxn ang="0">
                  <a:pos x="82" y="118"/>
                </a:cxn>
                <a:cxn ang="0">
                  <a:pos x="79" y="97"/>
                </a:cxn>
                <a:cxn ang="0">
                  <a:pos x="75" y="82"/>
                </a:cxn>
                <a:cxn ang="0">
                  <a:pos x="78" y="79"/>
                </a:cxn>
                <a:cxn ang="0">
                  <a:pos x="85" y="71"/>
                </a:cxn>
                <a:cxn ang="0">
                  <a:pos x="97" y="61"/>
                </a:cxn>
                <a:cxn ang="0">
                  <a:pos x="110" y="51"/>
                </a:cxn>
                <a:cxn ang="0">
                  <a:pos x="126" y="43"/>
                </a:cxn>
                <a:cxn ang="0">
                  <a:pos x="140" y="39"/>
                </a:cxn>
                <a:cxn ang="0">
                  <a:pos x="154" y="42"/>
                </a:cxn>
                <a:cxn ang="0">
                  <a:pos x="167" y="52"/>
                </a:cxn>
                <a:cxn ang="0">
                  <a:pos x="167" y="65"/>
                </a:cxn>
                <a:cxn ang="0">
                  <a:pos x="164" y="94"/>
                </a:cxn>
                <a:cxn ang="0">
                  <a:pos x="157" y="133"/>
                </a:cxn>
                <a:cxn ang="0">
                  <a:pos x="149" y="176"/>
                </a:cxn>
                <a:cxn ang="0">
                  <a:pos x="192" y="186"/>
                </a:cxn>
                <a:cxn ang="0">
                  <a:pos x="196" y="159"/>
                </a:cxn>
                <a:cxn ang="0">
                  <a:pos x="201" y="126"/>
                </a:cxn>
                <a:cxn ang="0">
                  <a:pos x="203" y="91"/>
                </a:cxn>
                <a:cxn ang="0">
                  <a:pos x="206" y="61"/>
                </a:cxn>
                <a:cxn ang="0">
                  <a:pos x="208" y="45"/>
                </a:cxn>
                <a:cxn ang="0">
                  <a:pos x="203" y="30"/>
                </a:cxn>
                <a:cxn ang="0">
                  <a:pos x="198" y="19"/>
                </a:cxn>
                <a:cxn ang="0">
                  <a:pos x="188" y="10"/>
                </a:cxn>
                <a:cxn ang="0">
                  <a:pos x="182" y="7"/>
                </a:cxn>
                <a:cxn ang="0">
                  <a:pos x="175" y="4"/>
                </a:cxn>
                <a:cxn ang="0">
                  <a:pos x="167" y="1"/>
                </a:cxn>
                <a:cxn ang="0">
                  <a:pos x="159" y="0"/>
                </a:cxn>
                <a:cxn ang="0">
                  <a:pos x="150" y="0"/>
                </a:cxn>
                <a:cxn ang="0">
                  <a:pos x="143" y="1"/>
                </a:cxn>
                <a:cxn ang="0">
                  <a:pos x="133" y="1"/>
                </a:cxn>
                <a:cxn ang="0">
                  <a:pos x="124" y="4"/>
                </a:cxn>
                <a:cxn ang="0">
                  <a:pos x="95" y="14"/>
                </a:cxn>
                <a:cxn ang="0">
                  <a:pos x="71" y="23"/>
                </a:cxn>
                <a:cxn ang="0">
                  <a:pos x="49" y="33"/>
                </a:cxn>
                <a:cxn ang="0">
                  <a:pos x="32" y="42"/>
                </a:cxn>
                <a:cxn ang="0">
                  <a:pos x="17" y="51"/>
                </a:cxn>
                <a:cxn ang="0">
                  <a:pos x="7" y="56"/>
                </a:cxn>
                <a:cxn ang="0">
                  <a:pos x="1" y="61"/>
                </a:cxn>
                <a:cxn ang="0">
                  <a:pos x="0" y="62"/>
                </a:cxn>
                <a:cxn ang="0">
                  <a:pos x="4" y="71"/>
                </a:cxn>
                <a:cxn ang="0">
                  <a:pos x="14" y="92"/>
                </a:cxn>
                <a:cxn ang="0">
                  <a:pos x="27" y="123"/>
                </a:cxn>
                <a:cxn ang="0">
                  <a:pos x="39" y="154"/>
                </a:cxn>
                <a:cxn ang="0">
                  <a:pos x="87" y="162"/>
                </a:cxn>
              </a:cxnLst>
              <a:rect l="0" t="0" r="r" b="b"/>
              <a:pathLst>
                <a:path w="208" h="186">
                  <a:moveTo>
                    <a:pt x="87" y="162"/>
                  </a:moveTo>
                  <a:lnTo>
                    <a:pt x="85" y="141"/>
                  </a:lnTo>
                  <a:lnTo>
                    <a:pt x="82" y="118"/>
                  </a:lnTo>
                  <a:lnTo>
                    <a:pt x="79" y="97"/>
                  </a:lnTo>
                  <a:lnTo>
                    <a:pt x="75" y="82"/>
                  </a:lnTo>
                  <a:lnTo>
                    <a:pt x="78" y="79"/>
                  </a:lnTo>
                  <a:lnTo>
                    <a:pt x="85" y="71"/>
                  </a:lnTo>
                  <a:lnTo>
                    <a:pt x="97" y="61"/>
                  </a:lnTo>
                  <a:lnTo>
                    <a:pt x="110" y="51"/>
                  </a:lnTo>
                  <a:lnTo>
                    <a:pt x="126" y="43"/>
                  </a:lnTo>
                  <a:lnTo>
                    <a:pt x="140" y="39"/>
                  </a:lnTo>
                  <a:lnTo>
                    <a:pt x="154" y="42"/>
                  </a:lnTo>
                  <a:lnTo>
                    <a:pt x="167" y="52"/>
                  </a:lnTo>
                  <a:lnTo>
                    <a:pt x="167" y="65"/>
                  </a:lnTo>
                  <a:lnTo>
                    <a:pt x="164" y="94"/>
                  </a:lnTo>
                  <a:lnTo>
                    <a:pt x="157" y="133"/>
                  </a:lnTo>
                  <a:lnTo>
                    <a:pt x="149" y="176"/>
                  </a:lnTo>
                  <a:lnTo>
                    <a:pt x="192" y="186"/>
                  </a:lnTo>
                  <a:lnTo>
                    <a:pt x="196" y="159"/>
                  </a:lnTo>
                  <a:lnTo>
                    <a:pt x="201" y="126"/>
                  </a:lnTo>
                  <a:lnTo>
                    <a:pt x="203" y="91"/>
                  </a:lnTo>
                  <a:lnTo>
                    <a:pt x="206" y="61"/>
                  </a:lnTo>
                  <a:lnTo>
                    <a:pt x="208" y="45"/>
                  </a:lnTo>
                  <a:lnTo>
                    <a:pt x="203" y="30"/>
                  </a:lnTo>
                  <a:lnTo>
                    <a:pt x="198" y="19"/>
                  </a:lnTo>
                  <a:lnTo>
                    <a:pt x="188" y="10"/>
                  </a:lnTo>
                  <a:lnTo>
                    <a:pt x="182" y="7"/>
                  </a:lnTo>
                  <a:lnTo>
                    <a:pt x="175" y="4"/>
                  </a:lnTo>
                  <a:lnTo>
                    <a:pt x="167" y="1"/>
                  </a:lnTo>
                  <a:lnTo>
                    <a:pt x="159" y="0"/>
                  </a:lnTo>
                  <a:lnTo>
                    <a:pt x="150" y="0"/>
                  </a:lnTo>
                  <a:lnTo>
                    <a:pt x="143" y="1"/>
                  </a:lnTo>
                  <a:lnTo>
                    <a:pt x="133" y="1"/>
                  </a:lnTo>
                  <a:lnTo>
                    <a:pt x="124" y="4"/>
                  </a:lnTo>
                  <a:lnTo>
                    <a:pt x="95" y="14"/>
                  </a:lnTo>
                  <a:lnTo>
                    <a:pt x="71" y="23"/>
                  </a:lnTo>
                  <a:lnTo>
                    <a:pt x="49" y="33"/>
                  </a:lnTo>
                  <a:lnTo>
                    <a:pt x="32" y="42"/>
                  </a:lnTo>
                  <a:lnTo>
                    <a:pt x="17" y="51"/>
                  </a:lnTo>
                  <a:lnTo>
                    <a:pt x="7" y="56"/>
                  </a:lnTo>
                  <a:lnTo>
                    <a:pt x="1" y="61"/>
                  </a:lnTo>
                  <a:lnTo>
                    <a:pt x="0" y="62"/>
                  </a:lnTo>
                  <a:lnTo>
                    <a:pt x="4" y="71"/>
                  </a:lnTo>
                  <a:lnTo>
                    <a:pt x="14" y="92"/>
                  </a:lnTo>
                  <a:lnTo>
                    <a:pt x="27" y="123"/>
                  </a:lnTo>
                  <a:lnTo>
                    <a:pt x="39" y="154"/>
                  </a:lnTo>
                  <a:lnTo>
                    <a:pt x="87" y="16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2028" y="251"/>
              <a:ext cx="163" cy="291"/>
            </a:xfrm>
            <a:custGeom>
              <a:avLst/>
              <a:gdLst/>
              <a:ahLst/>
              <a:cxnLst>
                <a:cxn ang="0">
                  <a:pos x="163" y="10"/>
                </a:cxn>
                <a:cxn ang="0">
                  <a:pos x="141" y="72"/>
                </a:cxn>
                <a:cxn ang="0">
                  <a:pos x="115" y="128"/>
                </a:cxn>
                <a:cxn ang="0">
                  <a:pos x="88" y="176"/>
                </a:cxn>
                <a:cxn ang="0">
                  <a:pos x="62" y="216"/>
                </a:cxn>
                <a:cxn ang="0">
                  <a:pos x="37" y="248"/>
                </a:cxn>
                <a:cxn ang="0">
                  <a:pos x="19" y="273"/>
                </a:cxn>
                <a:cxn ang="0">
                  <a:pos x="4" y="287"/>
                </a:cxn>
                <a:cxn ang="0">
                  <a:pos x="0" y="291"/>
                </a:cxn>
                <a:cxn ang="0">
                  <a:pos x="22" y="252"/>
                </a:cxn>
                <a:cxn ang="0">
                  <a:pos x="40" y="212"/>
                </a:cxn>
                <a:cxn ang="0">
                  <a:pos x="59" y="173"/>
                </a:cxn>
                <a:cxn ang="0">
                  <a:pos x="75" y="134"/>
                </a:cxn>
                <a:cxn ang="0">
                  <a:pos x="88" y="97"/>
                </a:cxn>
                <a:cxn ang="0">
                  <a:pos x="101" y="61"/>
                </a:cxn>
                <a:cxn ang="0">
                  <a:pos x="111" y="29"/>
                </a:cxn>
                <a:cxn ang="0">
                  <a:pos x="120" y="0"/>
                </a:cxn>
                <a:cxn ang="0">
                  <a:pos x="163" y="10"/>
                </a:cxn>
              </a:cxnLst>
              <a:rect l="0" t="0" r="r" b="b"/>
              <a:pathLst>
                <a:path w="163" h="291">
                  <a:moveTo>
                    <a:pt x="163" y="10"/>
                  </a:moveTo>
                  <a:lnTo>
                    <a:pt x="141" y="72"/>
                  </a:lnTo>
                  <a:lnTo>
                    <a:pt x="115" y="128"/>
                  </a:lnTo>
                  <a:lnTo>
                    <a:pt x="88" y="176"/>
                  </a:lnTo>
                  <a:lnTo>
                    <a:pt x="62" y="216"/>
                  </a:lnTo>
                  <a:lnTo>
                    <a:pt x="37" y="248"/>
                  </a:lnTo>
                  <a:lnTo>
                    <a:pt x="19" y="273"/>
                  </a:lnTo>
                  <a:lnTo>
                    <a:pt x="4" y="287"/>
                  </a:lnTo>
                  <a:lnTo>
                    <a:pt x="0" y="291"/>
                  </a:lnTo>
                  <a:lnTo>
                    <a:pt x="22" y="252"/>
                  </a:lnTo>
                  <a:lnTo>
                    <a:pt x="40" y="212"/>
                  </a:lnTo>
                  <a:lnTo>
                    <a:pt x="59" y="173"/>
                  </a:lnTo>
                  <a:lnTo>
                    <a:pt x="75" y="134"/>
                  </a:lnTo>
                  <a:lnTo>
                    <a:pt x="88" y="97"/>
                  </a:lnTo>
                  <a:lnTo>
                    <a:pt x="101" y="61"/>
                  </a:lnTo>
                  <a:lnTo>
                    <a:pt x="111" y="29"/>
                  </a:lnTo>
                  <a:lnTo>
                    <a:pt x="120" y="0"/>
                  </a:lnTo>
                  <a:lnTo>
                    <a:pt x="163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24"/>
            <p:cNvSpPr>
              <a:spLocks/>
            </p:cNvSpPr>
            <p:nvPr/>
          </p:nvSpPr>
          <p:spPr bwMode="auto">
            <a:xfrm>
              <a:off x="1656" y="593"/>
              <a:ext cx="610" cy="770"/>
            </a:xfrm>
            <a:custGeom>
              <a:avLst/>
              <a:gdLst/>
              <a:ahLst/>
              <a:cxnLst>
                <a:cxn ang="0">
                  <a:pos x="437" y="382"/>
                </a:cxn>
                <a:cxn ang="0">
                  <a:pos x="483" y="424"/>
                </a:cxn>
                <a:cxn ang="0">
                  <a:pos x="519" y="462"/>
                </a:cxn>
                <a:cxn ang="0">
                  <a:pos x="549" y="493"/>
                </a:cxn>
                <a:cxn ang="0">
                  <a:pos x="578" y="529"/>
                </a:cxn>
                <a:cxn ang="0">
                  <a:pos x="598" y="564"/>
                </a:cxn>
                <a:cxn ang="0">
                  <a:pos x="607" y="587"/>
                </a:cxn>
                <a:cxn ang="0">
                  <a:pos x="610" y="597"/>
                </a:cxn>
                <a:cxn ang="0">
                  <a:pos x="591" y="570"/>
                </a:cxn>
                <a:cxn ang="0">
                  <a:pos x="546" y="516"/>
                </a:cxn>
                <a:cxn ang="0">
                  <a:pos x="497" y="467"/>
                </a:cxn>
                <a:cxn ang="0">
                  <a:pos x="444" y="423"/>
                </a:cxn>
                <a:cxn ang="0">
                  <a:pos x="391" y="376"/>
                </a:cxn>
                <a:cxn ang="0">
                  <a:pos x="352" y="330"/>
                </a:cxn>
                <a:cxn ang="0">
                  <a:pos x="327" y="284"/>
                </a:cxn>
                <a:cxn ang="0">
                  <a:pos x="314" y="239"/>
                </a:cxn>
                <a:cxn ang="0">
                  <a:pos x="297" y="248"/>
                </a:cxn>
                <a:cxn ang="0">
                  <a:pos x="271" y="304"/>
                </a:cxn>
                <a:cxn ang="0">
                  <a:pos x="246" y="349"/>
                </a:cxn>
                <a:cxn ang="0">
                  <a:pos x="229" y="379"/>
                </a:cxn>
                <a:cxn ang="0">
                  <a:pos x="171" y="453"/>
                </a:cxn>
                <a:cxn ang="0">
                  <a:pos x="89" y="584"/>
                </a:cxn>
                <a:cxn ang="0">
                  <a:pos x="32" y="695"/>
                </a:cxn>
                <a:cxn ang="0">
                  <a:pos x="4" y="762"/>
                </a:cxn>
                <a:cxn ang="0">
                  <a:pos x="13" y="717"/>
                </a:cxn>
                <a:cxn ang="0">
                  <a:pos x="42" y="623"/>
                </a:cxn>
                <a:cxn ang="0">
                  <a:pos x="81" y="538"/>
                </a:cxn>
                <a:cxn ang="0">
                  <a:pos x="135" y="451"/>
                </a:cxn>
                <a:cxn ang="0">
                  <a:pos x="202" y="361"/>
                </a:cxn>
                <a:cxn ang="0">
                  <a:pos x="257" y="250"/>
                </a:cxn>
                <a:cxn ang="0">
                  <a:pos x="297" y="136"/>
                </a:cxn>
                <a:cxn ang="0">
                  <a:pos x="317" y="49"/>
                </a:cxn>
                <a:cxn ang="0">
                  <a:pos x="355" y="0"/>
                </a:cxn>
                <a:cxn ang="0">
                  <a:pos x="355" y="59"/>
                </a:cxn>
                <a:cxn ang="0">
                  <a:pos x="342" y="123"/>
                </a:cxn>
                <a:cxn ang="0">
                  <a:pos x="343" y="187"/>
                </a:cxn>
                <a:cxn ang="0">
                  <a:pos x="353" y="250"/>
                </a:cxn>
                <a:cxn ang="0">
                  <a:pos x="375" y="309"/>
                </a:cxn>
                <a:cxn ang="0">
                  <a:pos x="411" y="359"/>
                </a:cxn>
              </a:cxnLst>
              <a:rect l="0" t="0" r="r" b="b"/>
              <a:pathLst>
                <a:path w="610" h="770">
                  <a:moveTo>
                    <a:pt x="411" y="359"/>
                  </a:moveTo>
                  <a:lnTo>
                    <a:pt x="437" y="382"/>
                  </a:lnTo>
                  <a:lnTo>
                    <a:pt x="461" y="404"/>
                  </a:lnTo>
                  <a:lnTo>
                    <a:pt x="483" y="424"/>
                  </a:lnTo>
                  <a:lnTo>
                    <a:pt x="502" y="444"/>
                  </a:lnTo>
                  <a:lnTo>
                    <a:pt x="519" y="462"/>
                  </a:lnTo>
                  <a:lnTo>
                    <a:pt x="535" y="479"/>
                  </a:lnTo>
                  <a:lnTo>
                    <a:pt x="549" y="493"/>
                  </a:lnTo>
                  <a:lnTo>
                    <a:pt x="561" y="508"/>
                  </a:lnTo>
                  <a:lnTo>
                    <a:pt x="578" y="529"/>
                  </a:lnTo>
                  <a:lnTo>
                    <a:pt x="590" y="548"/>
                  </a:lnTo>
                  <a:lnTo>
                    <a:pt x="598" y="564"/>
                  </a:lnTo>
                  <a:lnTo>
                    <a:pt x="604" y="577"/>
                  </a:lnTo>
                  <a:lnTo>
                    <a:pt x="607" y="587"/>
                  </a:lnTo>
                  <a:lnTo>
                    <a:pt x="610" y="593"/>
                  </a:lnTo>
                  <a:lnTo>
                    <a:pt x="610" y="597"/>
                  </a:lnTo>
                  <a:lnTo>
                    <a:pt x="610" y="599"/>
                  </a:lnTo>
                  <a:lnTo>
                    <a:pt x="591" y="570"/>
                  </a:lnTo>
                  <a:lnTo>
                    <a:pt x="569" y="542"/>
                  </a:lnTo>
                  <a:lnTo>
                    <a:pt x="546" y="516"/>
                  </a:lnTo>
                  <a:lnTo>
                    <a:pt x="522" y="490"/>
                  </a:lnTo>
                  <a:lnTo>
                    <a:pt x="497" y="467"/>
                  </a:lnTo>
                  <a:lnTo>
                    <a:pt x="470" y="444"/>
                  </a:lnTo>
                  <a:lnTo>
                    <a:pt x="444" y="423"/>
                  </a:lnTo>
                  <a:lnTo>
                    <a:pt x="417" y="401"/>
                  </a:lnTo>
                  <a:lnTo>
                    <a:pt x="391" y="376"/>
                  </a:lnTo>
                  <a:lnTo>
                    <a:pt x="369" y="353"/>
                  </a:lnTo>
                  <a:lnTo>
                    <a:pt x="352" y="330"/>
                  </a:lnTo>
                  <a:lnTo>
                    <a:pt x="337" y="307"/>
                  </a:lnTo>
                  <a:lnTo>
                    <a:pt x="327" y="284"/>
                  </a:lnTo>
                  <a:lnTo>
                    <a:pt x="320" y="262"/>
                  </a:lnTo>
                  <a:lnTo>
                    <a:pt x="314" y="239"/>
                  </a:lnTo>
                  <a:lnTo>
                    <a:pt x="310" y="216"/>
                  </a:lnTo>
                  <a:lnTo>
                    <a:pt x="297" y="248"/>
                  </a:lnTo>
                  <a:lnTo>
                    <a:pt x="284" y="277"/>
                  </a:lnTo>
                  <a:lnTo>
                    <a:pt x="271" y="304"/>
                  </a:lnTo>
                  <a:lnTo>
                    <a:pt x="258" y="329"/>
                  </a:lnTo>
                  <a:lnTo>
                    <a:pt x="246" y="349"/>
                  </a:lnTo>
                  <a:lnTo>
                    <a:pt x="236" y="366"/>
                  </a:lnTo>
                  <a:lnTo>
                    <a:pt x="229" y="379"/>
                  </a:lnTo>
                  <a:lnTo>
                    <a:pt x="223" y="387"/>
                  </a:lnTo>
                  <a:lnTo>
                    <a:pt x="171" y="453"/>
                  </a:lnTo>
                  <a:lnTo>
                    <a:pt x="127" y="521"/>
                  </a:lnTo>
                  <a:lnTo>
                    <a:pt x="89" y="584"/>
                  </a:lnTo>
                  <a:lnTo>
                    <a:pt x="57" y="643"/>
                  </a:lnTo>
                  <a:lnTo>
                    <a:pt x="32" y="695"/>
                  </a:lnTo>
                  <a:lnTo>
                    <a:pt x="14" y="734"/>
                  </a:lnTo>
                  <a:lnTo>
                    <a:pt x="4" y="762"/>
                  </a:lnTo>
                  <a:lnTo>
                    <a:pt x="0" y="770"/>
                  </a:lnTo>
                  <a:lnTo>
                    <a:pt x="13" y="717"/>
                  </a:lnTo>
                  <a:lnTo>
                    <a:pt x="27" y="668"/>
                  </a:lnTo>
                  <a:lnTo>
                    <a:pt x="42" y="623"/>
                  </a:lnTo>
                  <a:lnTo>
                    <a:pt x="60" y="580"/>
                  </a:lnTo>
                  <a:lnTo>
                    <a:pt x="81" y="538"/>
                  </a:lnTo>
                  <a:lnTo>
                    <a:pt x="105" y="495"/>
                  </a:lnTo>
                  <a:lnTo>
                    <a:pt x="135" y="451"/>
                  </a:lnTo>
                  <a:lnTo>
                    <a:pt x="171" y="404"/>
                  </a:lnTo>
                  <a:lnTo>
                    <a:pt x="202" y="361"/>
                  </a:lnTo>
                  <a:lnTo>
                    <a:pt x="231" y="307"/>
                  </a:lnTo>
                  <a:lnTo>
                    <a:pt x="257" y="250"/>
                  </a:lnTo>
                  <a:lnTo>
                    <a:pt x="278" y="190"/>
                  </a:lnTo>
                  <a:lnTo>
                    <a:pt x="297" y="136"/>
                  </a:lnTo>
                  <a:lnTo>
                    <a:pt x="310" y="86"/>
                  </a:lnTo>
                  <a:lnTo>
                    <a:pt x="317" y="49"/>
                  </a:lnTo>
                  <a:lnTo>
                    <a:pt x="316" y="26"/>
                  </a:lnTo>
                  <a:lnTo>
                    <a:pt x="355" y="0"/>
                  </a:lnTo>
                  <a:lnTo>
                    <a:pt x="356" y="29"/>
                  </a:lnTo>
                  <a:lnTo>
                    <a:pt x="355" y="59"/>
                  </a:lnTo>
                  <a:lnTo>
                    <a:pt x="349" y="91"/>
                  </a:lnTo>
                  <a:lnTo>
                    <a:pt x="342" y="123"/>
                  </a:lnTo>
                  <a:lnTo>
                    <a:pt x="342" y="156"/>
                  </a:lnTo>
                  <a:lnTo>
                    <a:pt x="343" y="187"/>
                  </a:lnTo>
                  <a:lnTo>
                    <a:pt x="346" y="219"/>
                  </a:lnTo>
                  <a:lnTo>
                    <a:pt x="353" y="250"/>
                  </a:lnTo>
                  <a:lnTo>
                    <a:pt x="362" y="280"/>
                  </a:lnTo>
                  <a:lnTo>
                    <a:pt x="375" y="309"/>
                  </a:lnTo>
                  <a:lnTo>
                    <a:pt x="391" y="335"/>
                  </a:lnTo>
                  <a:lnTo>
                    <a:pt x="411" y="35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1334" y="540"/>
              <a:ext cx="586" cy="249"/>
            </a:xfrm>
            <a:custGeom>
              <a:avLst/>
              <a:gdLst/>
              <a:ahLst/>
              <a:cxnLst>
                <a:cxn ang="0">
                  <a:pos x="561" y="139"/>
                </a:cxn>
                <a:cxn ang="0">
                  <a:pos x="579" y="128"/>
                </a:cxn>
                <a:cxn ang="0">
                  <a:pos x="561" y="184"/>
                </a:cxn>
                <a:cxn ang="0">
                  <a:pos x="529" y="202"/>
                </a:cxn>
                <a:cxn ang="0">
                  <a:pos x="498" y="219"/>
                </a:cxn>
                <a:cxn ang="0">
                  <a:pos x="467" y="232"/>
                </a:cxn>
                <a:cxn ang="0">
                  <a:pos x="436" y="242"/>
                </a:cxn>
                <a:cxn ang="0">
                  <a:pos x="401" y="248"/>
                </a:cxn>
                <a:cxn ang="0">
                  <a:pos x="362" y="249"/>
                </a:cxn>
                <a:cxn ang="0">
                  <a:pos x="319" y="243"/>
                </a:cxn>
                <a:cxn ang="0">
                  <a:pos x="270" y="230"/>
                </a:cxn>
                <a:cxn ang="0">
                  <a:pos x="237" y="219"/>
                </a:cxn>
                <a:cxn ang="0">
                  <a:pos x="204" y="207"/>
                </a:cxn>
                <a:cxn ang="0">
                  <a:pos x="170" y="197"/>
                </a:cxn>
                <a:cxn ang="0">
                  <a:pos x="137" y="187"/>
                </a:cxn>
                <a:cxn ang="0">
                  <a:pos x="104" y="178"/>
                </a:cxn>
                <a:cxn ang="0">
                  <a:pos x="69" y="173"/>
                </a:cxn>
                <a:cxn ang="0">
                  <a:pos x="35" y="168"/>
                </a:cxn>
                <a:cxn ang="0">
                  <a:pos x="0" y="167"/>
                </a:cxn>
                <a:cxn ang="0">
                  <a:pos x="4" y="165"/>
                </a:cxn>
                <a:cxn ang="0">
                  <a:pos x="16" y="163"/>
                </a:cxn>
                <a:cxn ang="0">
                  <a:pos x="36" y="161"/>
                </a:cxn>
                <a:cxn ang="0">
                  <a:pos x="68" y="160"/>
                </a:cxn>
                <a:cxn ang="0">
                  <a:pos x="110" y="163"/>
                </a:cxn>
                <a:cxn ang="0">
                  <a:pos x="165" y="171"/>
                </a:cxn>
                <a:cxn ang="0">
                  <a:pos x="232" y="187"/>
                </a:cxn>
                <a:cxn ang="0">
                  <a:pos x="316" y="212"/>
                </a:cxn>
                <a:cxn ang="0">
                  <a:pos x="366" y="216"/>
                </a:cxn>
                <a:cxn ang="0">
                  <a:pos x="416" y="210"/>
                </a:cxn>
                <a:cxn ang="0">
                  <a:pos x="465" y="194"/>
                </a:cxn>
                <a:cxn ang="0">
                  <a:pos x="511" y="171"/>
                </a:cxn>
                <a:cxn ang="0">
                  <a:pos x="489" y="158"/>
                </a:cxn>
                <a:cxn ang="0">
                  <a:pos x="472" y="141"/>
                </a:cxn>
                <a:cxn ang="0">
                  <a:pos x="459" y="119"/>
                </a:cxn>
                <a:cxn ang="0">
                  <a:pos x="449" y="93"/>
                </a:cxn>
                <a:cxn ang="0">
                  <a:pos x="456" y="33"/>
                </a:cxn>
                <a:cxn ang="0">
                  <a:pos x="470" y="0"/>
                </a:cxn>
                <a:cxn ang="0">
                  <a:pos x="466" y="24"/>
                </a:cxn>
                <a:cxn ang="0">
                  <a:pos x="470" y="67"/>
                </a:cxn>
                <a:cxn ang="0">
                  <a:pos x="493" y="114"/>
                </a:cxn>
                <a:cxn ang="0">
                  <a:pos x="553" y="145"/>
                </a:cxn>
              </a:cxnLst>
              <a:rect l="0" t="0" r="r" b="b"/>
              <a:pathLst>
                <a:path w="586" h="249">
                  <a:moveTo>
                    <a:pt x="553" y="145"/>
                  </a:moveTo>
                  <a:lnTo>
                    <a:pt x="561" y="139"/>
                  </a:lnTo>
                  <a:lnTo>
                    <a:pt x="570" y="134"/>
                  </a:lnTo>
                  <a:lnTo>
                    <a:pt x="579" y="128"/>
                  </a:lnTo>
                  <a:lnTo>
                    <a:pt x="586" y="122"/>
                  </a:lnTo>
                  <a:lnTo>
                    <a:pt x="561" y="184"/>
                  </a:lnTo>
                  <a:lnTo>
                    <a:pt x="545" y="193"/>
                  </a:lnTo>
                  <a:lnTo>
                    <a:pt x="529" y="202"/>
                  </a:lnTo>
                  <a:lnTo>
                    <a:pt x="514" y="210"/>
                  </a:lnTo>
                  <a:lnTo>
                    <a:pt x="498" y="219"/>
                  </a:lnTo>
                  <a:lnTo>
                    <a:pt x="482" y="226"/>
                  </a:lnTo>
                  <a:lnTo>
                    <a:pt x="467" y="232"/>
                  </a:lnTo>
                  <a:lnTo>
                    <a:pt x="452" y="238"/>
                  </a:lnTo>
                  <a:lnTo>
                    <a:pt x="436" y="242"/>
                  </a:lnTo>
                  <a:lnTo>
                    <a:pt x="418" y="246"/>
                  </a:lnTo>
                  <a:lnTo>
                    <a:pt x="401" y="248"/>
                  </a:lnTo>
                  <a:lnTo>
                    <a:pt x="382" y="249"/>
                  </a:lnTo>
                  <a:lnTo>
                    <a:pt x="362" y="249"/>
                  </a:lnTo>
                  <a:lnTo>
                    <a:pt x="342" y="246"/>
                  </a:lnTo>
                  <a:lnTo>
                    <a:pt x="319" y="243"/>
                  </a:lnTo>
                  <a:lnTo>
                    <a:pt x="296" y="238"/>
                  </a:lnTo>
                  <a:lnTo>
                    <a:pt x="270" y="230"/>
                  </a:lnTo>
                  <a:lnTo>
                    <a:pt x="254" y="225"/>
                  </a:lnTo>
                  <a:lnTo>
                    <a:pt x="237" y="219"/>
                  </a:lnTo>
                  <a:lnTo>
                    <a:pt x="221" y="213"/>
                  </a:lnTo>
                  <a:lnTo>
                    <a:pt x="204" y="207"/>
                  </a:lnTo>
                  <a:lnTo>
                    <a:pt x="188" y="202"/>
                  </a:lnTo>
                  <a:lnTo>
                    <a:pt x="170" y="197"/>
                  </a:lnTo>
                  <a:lnTo>
                    <a:pt x="154" y="191"/>
                  </a:lnTo>
                  <a:lnTo>
                    <a:pt x="137" y="187"/>
                  </a:lnTo>
                  <a:lnTo>
                    <a:pt x="120" y="183"/>
                  </a:lnTo>
                  <a:lnTo>
                    <a:pt x="104" y="178"/>
                  </a:lnTo>
                  <a:lnTo>
                    <a:pt x="87" y="176"/>
                  </a:lnTo>
                  <a:lnTo>
                    <a:pt x="69" y="173"/>
                  </a:lnTo>
                  <a:lnTo>
                    <a:pt x="52" y="170"/>
                  </a:lnTo>
                  <a:lnTo>
                    <a:pt x="35" y="168"/>
                  </a:lnTo>
                  <a:lnTo>
                    <a:pt x="17" y="167"/>
                  </a:lnTo>
                  <a:lnTo>
                    <a:pt x="0" y="167"/>
                  </a:lnTo>
                  <a:lnTo>
                    <a:pt x="2" y="167"/>
                  </a:lnTo>
                  <a:lnTo>
                    <a:pt x="4" y="165"/>
                  </a:lnTo>
                  <a:lnTo>
                    <a:pt x="9" y="164"/>
                  </a:lnTo>
                  <a:lnTo>
                    <a:pt x="16" y="163"/>
                  </a:lnTo>
                  <a:lnTo>
                    <a:pt x="25" y="161"/>
                  </a:lnTo>
                  <a:lnTo>
                    <a:pt x="36" y="161"/>
                  </a:lnTo>
                  <a:lnTo>
                    <a:pt x="51" y="160"/>
                  </a:lnTo>
                  <a:lnTo>
                    <a:pt x="68" y="160"/>
                  </a:lnTo>
                  <a:lnTo>
                    <a:pt x="87" y="161"/>
                  </a:lnTo>
                  <a:lnTo>
                    <a:pt x="110" y="163"/>
                  </a:lnTo>
                  <a:lnTo>
                    <a:pt x="136" y="167"/>
                  </a:lnTo>
                  <a:lnTo>
                    <a:pt x="165" y="171"/>
                  </a:lnTo>
                  <a:lnTo>
                    <a:pt x="196" y="178"/>
                  </a:lnTo>
                  <a:lnTo>
                    <a:pt x="232" y="187"/>
                  </a:lnTo>
                  <a:lnTo>
                    <a:pt x="273" y="199"/>
                  </a:lnTo>
                  <a:lnTo>
                    <a:pt x="316" y="212"/>
                  </a:lnTo>
                  <a:lnTo>
                    <a:pt x="342" y="216"/>
                  </a:lnTo>
                  <a:lnTo>
                    <a:pt x="366" y="216"/>
                  </a:lnTo>
                  <a:lnTo>
                    <a:pt x="391" y="215"/>
                  </a:lnTo>
                  <a:lnTo>
                    <a:pt x="416" y="210"/>
                  </a:lnTo>
                  <a:lnTo>
                    <a:pt x="440" y="203"/>
                  </a:lnTo>
                  <a:lnTo>
                    <a:pt x="465" y="194"/>
                  </a:lnTo>
                  <a:lnTo>
                    <a:pt x="488" y="184"/>
                  </a:lnTo>
                  <a:lnTo>
                    <a:pt x="511" y="171"/>
                  </a:lnTo>
                  <a:lnTo>
                    <a:pt x="499" y="165"/>
                  </a:lnTo>
                  <a:lnTo>
                    <a:pt x="489" y="158"/>
                  </a:lnTo>
                  <a:lnTo>
                    <a:pt x="480" y="150"/>
                  </a:lnTo>
                  <a:lnTo>
                    <a:pt x="472" y="141"/>
                  </a:lnTo>
                  <a:lnTo>
                    <a:pt x="465" y="131"/>
                  </a:lnTo>
                  <a:lnTo>
                    <a:pt x="459" y="119"/>
                  </a:lnTo>
                  <a:lnTo>
                    <a:pt x="453" y="106"/>
                  </a:lnTo>
                  <a:lnTo>
                    <a:pt x="449" y="93"/>
                  </a:lnTo>
                  <a:lnTo>
                    <a:pt x="447" y="63"/>
                  </a:lnTo>
                  <a:lnTo>
                    <a:pt x="456" y="33"/>
                  </a:lnTo>
                  <a:lnTo>
                    <a:pt x="466" y="8"/>
                  </a:lnTo>
                  <a:lnTo>
                    <a:pt x="470" y="0"/>
                  </a:lnTo>
                  <a:lnTo>
                    <a:pt x="469" y="8"/>
                  </a:lnTo>
                  <a:lnTo>
                    <a:pt x="466" y="24"/>
                  </a:lnTo>
                  <a:lnTo>
                    <a:pt x="466" y="44"/>
                  </a:lnTo>
                  <a:lnTo>
                    <a:pt x="470" y="67"/>
                  </a:lnTo>
                  <a:lnTo>
                    <a:pt x="479" y="90"/>
                  </a:lnTo>
                  <a:lnTo>
                    <a:pt x="493" y="114"/>
                  </a:lnTo>
                  <a:lnTo>
                    <a:pt x="518" y="132"/>
                  </a:lnTo>
                  <a:lnTo>
                    <a:pt x="553" y="1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0" y="656"/>
              <a:ext cx="175" cy="205"/>
            </a:xfrm>
            <a:custGeom>
              <a:avLst/>
              <a:gdLst/>
              <a:ahLst/>
              <a:cxnLst>
                <a:cxn ang="0">
                  <a:pos x="162" y="70"/>
                </a:cxn>
                <a:cxn ang="0">
                  <a:pos x="134" y="73"/>
                </a:cxn>
                <a:cxn ang="0">
                  <a:pos x="108" y="81"/>
                </a:cxn>
                <a:cxn ang="0">
                  <a:pos x="85" y="94"/>
                </a:cxn>
                <a:cxn ang="0">
                  <a:pos x="63" y="111"/>
                </a:cxn>
                <a:cxn ang="0">
                  <a:pos x="45" y="132"/>
                </a:cxn>
                <a:cxn ang="0">
                  <a:pos x="27" y="155"/>
                </a:cxn>
                <a:cxn ang="0">
                  <a:pos x="13" y="179"/>
                </a:cxn>
                <a:cxn ang="0">
                  <a:pos x="0" y="205"/>
                </a:cxn>
                <a:cxn ang="0">
                  <a:pos x="9" y="117"/>
                </a:cxn>
                <a:cxn ang="0">
                  <a:pos x="27" y="86"/>
                </a:cxn>
                <a:cxn ang="0">
                  <a:pos x="48" y="61"/>
                </a:cxn>
                <a:cxn ang="0">
                  <a:pos x="66" y="42"/>
                </a:cxn>
                <a:cxn ang="0">
                  <a:pos x="85" y="26"/>
                </a:cxn>
                <a:cxn ang="0">
                  <a:pos x="105" y="16"/>
                </a:cxn>
                <a:cxn ang="0">
                  <a:pos x="127" y="9"/>
                </a:cxn>
                <a:cxn ang="0">
                  <a:pos x="150" y="3"/>
                </a:cxn>
                <a:cxn ang="0">
                  <a:pos x="175" y="0"/>
                </a:cxn>
                <a:cxn ang="0">
                  <a:pos x="162" y="70"/>
                </a:cxn>
              </a:cxnLst>
              <a:rect l="0" t="0" r="r" b="b"/>
              <a:pathLst>
                <a:path w="175" h="205">
                  <a:moveTo>
                    <a:pt x="162" y="70"/>
                  </a:moveTo>
                  <a:lnTo>
                    <a:pt x="134" y="73"/>
                  </a:lnTo>
                  <a:lnTo>
                    <a:pt x="108" y="81"/>
                  </a:lnTo>
                  <a:lnTo>
                    <a:pt x="85" y="94"/>
                  </a:lnTo>
                  <a:lnTo>
                    <a:pt x="63" y="111"/>
                  </a:lnTo>
                  <a:lnTo>
                    <a:pt x="45" y="132"/>
                  </a:lnTo>
                  <a:lnTo>
                    <a:pt x="27" y="155"/>
                  </a:lnTo>
                  <a:lnTo>
                    <a:pt x="13" y="179"/>
                  </a:lnTo>
                  <a:lnTo>
                    <a:pt x="0" y="205"/>
                  </a:lnTo>
                  <a:lnTo>
                    <a:pt x="9" y="117"/>
                  </a:lnTo>
                  <a:lnTo>
                    <a:pt x="27" y="86"/>
                  </a:lnTo>
                  <a:lnTo>
                    <a:pt x="48" y="61"/>
                  </a:lnTo>
                  <a:lnTo>
                    <a:pt x="66" y="42"/>
                  </a:lnTo>
                  <a:lnTo>
                    <a:pt x="85" y="26"/>
                  </a:lnTo>
                  <a:lnTo>
                    <a:pt x="105" y="16"/>
                  </a:lnTo>
                  <a:lnTo>
                    <a:pt x="127" y="9"/>
                  </a:lnTo>
                  <a:lnTo>
                    <a:pt x="150" y="3"/>
                  </a:lnTo>
                  <a:lnTo>
                    <a:pt x="175" y="0"/>
                  </a:lnTo>
                  <a:lnTo>
                    <a:pt x="162" y="7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162" y="656"/>
              <a:ext cx="1306" cy="1520"/>
            </a:xfrm>
            <a:custGeom>
              <a:avLst/>
              <a:gdLst/>
              <a:ahLst/>
              <a:cxnLst>
                <a:cxn ang="0">
                  <a:pos x="1009" y="1385"/>
                </a:cxn>
                <a:cxn ang="0">
                  <a:pos x="1058" y="1364"/>
                </a:cxn>
                <a:cxn ang="0">
                  <a:pos x="1171" y="1346"/>
                </a:cxn>
                <a:cxn ang="0">
                  <a:pos x="1237" y="1273"/>
                </a:cxn>
                <a:cxn ang="0">
                  <a:pos x="1226" y="1117"/>
                </a:cxn>
                <a:cxn ang="0">
                  <a:pos x="1071" y="981"/>
                </a:cxn>
                <a:cxn ang="0">
                  <a:pos x="989" y="892"/>
                </a:cxn>
                <a:cxn ang="0">
                  <a:pos x="1090" y="774"/>
                </a:cxn>
                <a:cxn ang="0">
                  <a:pos x="1048" y="616"/>
                </a:cxn>
                <a:cxn ang="0">
                  <a:pos x="926" y="570"/>
                </a:cxn>
                <a:cxn ang="0">
                  <a:pos x="836" y="580"/>
                </a:cxn>
                <a:cxn ang="0">
                  <a:pos x="752" y="612"/>
                </a:cxn>
                <a:cxn ang="0">
                  <a:pos x="722" y="315"/>
                </a:cxn>
                <a:cxn ang="0">
                  <a:pos x="530" y="234"/>
                </a:cxn>
                <a:cxn ang="0">
                  <a:pos x="477" y="338"/>
                </a:cxn>
                <a:cxn ang="0">
                  <a:pos x="533" y="446"/>
                </a:cxn>
                <a:cxn ang="0">
                  <a:pos x="589" y="586"/>
                </a:cxn>
                <a:cxn ang="0">
                  <a:pos x="663" y="704"/>
                </a:cxn>
                <a:cxn ang="0">
                  <a:pos x="773" y="761"/>
                </a:cxn>
                <a:cxn ang="0">
                  <a:pos x="878" y="753"/>
                </a:cxn>
                <a:cxn ang="0">
                  <a:pos x="810" y="785"/>
                </a:cxn>
                <a:cxn ang="0">
                  <a:pos x="709" y="873"/>
                </a:cxn>
                <a:cxn ang="0">
                  <a:pos x="1019" y="1232"/>
                </a:cxn>
                <a:cxn ang="0">
                  <a:pos x="853" y="1144"/>
                </a:cxn>
                <a:cxn ang="0">
                  <a:pos x="840" y="1351"/>
                </a:cxn>
                <a:cxn ang="0">
                  <a:pos x="825" y="1362"/>
                </a:cxn>
                <a:cxn ang="0">
                  <a:pos x="758" y="1088"/>
                </a:cxn>
                <a:cxn ang="0">
                  <a:pos x="703" y="973"/>
                </a:cxn>
                <a:cxn ang="0">
                  <a:pos x="637" y="1081"/>
                </a:cxn>
                <a:cxn ang="0">
                  <a:pos x="517" y="1218"/>
                </a:cxn>
                <a:cxn ang="0">
                  <a:pos x="581" y="1130"/>
                </a:cxn>
                <a:cxn ang="0">
                  <a:pos x="664" y="935"/>
                </a:cxn>
                <a:cxn ang="0">
                  <a:pos x="592" y="703"/>
                </a:cxn>
                <a:cxn ang="0">
                  <a:pos x="496" y="463"/>
                </a:cxn>
                <a:cxn ang="0">
                  <a:pos x="422" y="334"/>
                </a:cxn>
                <a:cxn ang="0">
                  <a:pos x="307" y="223"/>
                </a:cxn>
                <a:cxn ang="0">
                  <a:pos x="129" y="110"/>
                </a:cxn>
                <a:cxn ang="0">
                  <a:pos x="17" y="0"/>
                </a:cxn>
                <a:cxn ang="0">
                  <a:pos x="106" y="12"/>
                </a:cxn>
                <a:cxn ang="0">
                  <a:pos x="204" y="54"/>
                </a:cxn>
                <a:cxn ang="0">
                  <a:pos x="294" y="114"/>
                </a:cxn>
                <a:cxn ang="0">
                  <a:pos x="372" y="187"/>
                </a:cxn>
                <a:cxn ang="0">
                  <a:pos x="435" y="250"/>
                </a:cxn>
                <a:cxn ang="0">
                  <a:pos x="481" y="197"/>
                </a:cxn>
                <a:cxn ang="0">
                  <a:pos x="579" y="127"/>
                </a:cxn>
                <a:cxn ang="0">
                  <a:pos x="741" y="211"/>
                </a:cxn>
                <a:cxn ang="0">
                  <a:pos x="765" y="502"/>
                </a:cxn>
                <a:cxn ang="0">
                  <a:pos x="856" y="514"/>
                </a:cxn>
                <a:cxn ang="0">
                  <a:pos x="964" y="501"/>
                </a:cxn>
                <a:cxn ang="0">
                  <a:pos x="1074" y="543"/>
                </a:cxn>
                <a:cxn ang="0">
                  <a:pos x="1155" y="650"/>
                </a:cxn>
                <a:cxn ang="0">
                  <a:pos x="1091" y="830"/>
                </a:cxn>
                <a:cxn ang="0">
                  <a:pos x="1088" y="931"/>
                </a:cxn>
                <a:cxn ang="0">
                  <a:pos x="1234" y="1016"/>
                </a:cxn>
                <a:cxn ang="0">
                  <a:pos x="1302" y="1208"/>
                </a:cxn>
                <a:cxn ang="0">
                  <a:pos x="1233" y="1351"/>
                </a:cxn>
                <a:cxn ang="0">
                  <a:pos x="1122" y="1393"/>
                </a:cxn>
                <a:cxn ang="0">
                  <a:pos x="1055" y="1410"/>
                </a:cxn>
                <a:cxn ang="0">
                  <a:pos x="1088" y="1499"/>
                </a:cxn>
              </a:cxnLst>
              <a:rect l="0" t="0" r="r" b="b"/>
              <a:pathLst>
                <a:path w="1306" h="1520">
                  <a:moveTo>
                    <a:pt x="1051" y="1520"/>
                  </a:moveTo>
                  <a:lnTo>
                    <a:pt x="1042" y="1489"/>
                  </a:lnTo>
                  <a:lnTo>
                    <a:pt x="1034" y="1459"/>
                  </a:lnTo>
                  <a:lnTo>
                    <a:pt x="1025" y="1432"/>
                  </a:lnTo>
                  <a:lnTo>
                    <a:pt x="1016" y="1407"/>
                  </a:lnTo>
                  <a:lnTo>
                    <a:pt x="1009" y="1385"/>
                  </a:lnTo>
                  <a:lnTo>
                    <a:pt x="1003" y="1369"/>
                  </a:lnTo>
                  <a:lnTo>
                    <a:pt x="999" y="1359"/>
                  </a:lnTo>
                  <a:lnTo>
                    <a:pt x="998" y="1355"/>
                  </a:lnTo>
                  <a:lnTo>
                    <a:pt x="1018" y="1359"/>
                  </a:lnTo>
                  <a:lnTo>
                    <a:pt x="1038" y="1362"/>
                  </a:lnTo>
                  <a:lnTo>
                    <a:pt x="1058" y="1364"/>
                  </a:lnTo>
                  <a:lnTo>
                    <a:pt x="1078" y="1365"/>
                  </a:lnTo>
                  <a:lnTo>
                    <a:pt x="1099" y="1364"/>
                  </a:lnTo>
                  <a:lnTo>
                    <a:pt x="1117" y="1362"/>
                  </a:lnTo>
                  <a:lnTo>
                    <a:pt x="1136" y="1358"/>
                  </a:lnTo>
                  <a:lnTo>
                    <a:pt x="1153" y="1354"/>
                  </a:lnTo>
                  <a:lnTo>
                    <a:pt x="1171" y="1346"/>
                  </a:lnTo>
                  <a:lnTo>
                    <a:pt x="1187" y="1339"/>
                  </a:lnTo>
                  <a:lnTo>
                    <a:pt x="1200" y="1329"/>
                  </a:lnTo>
                  <a:lnTo>
                    <a:pt x="1213" y="1318"/>
                  </a:lnTo>
                  <a:lnTo>
                    <a:pt x="1223" y="1305"/>
                  </a:lnTo>
                  <a:lnTo>
                    <a:pt x="1230" y="1289"/>
                  </a:lnTo>
                  <a:lnTo>
                    <a:pt x="1237" y="1273"/>
                  </a:lnTo>
                  <a:lnTo>
                    <a:pt x="1240" y="1254"/>
                  </a:lnTo>
                  <a:lnTo>
                    <a:pt x="1246" y="1222"/>
                  </a:lnTo>
                  <a:lnTo>
                    <a:pt x="1247" y="1193"/>
                  </a:lnTo>
                  <a:lnTo>
                    <a:pt x="1244" y="1167"/>
                  </a:lnTo>
                  <a:lnTo>
                    <a:pt x="1237" y="1142"/>
                  </a:lnTo>
                  <a:lnTo>
                    <a:pt x="1226" y="1117"/>
                  </a:lnTo>
                  <a:lnTo>
                    <a:pt x="1208" y="1092"/>
                  </a:lnTo>
                  <a:lnTo>
                    <a:pt x="1185" y="1069"/>
                  </a:lnTo>
                  <a:lnTo>
                    <a:pt x="1155" y="1043"/>
                  </a:lnTo>
                  <a:lnTo>
                    <a:pt x="1130" y="1025"/>
                  </a:lnTo>
                  <a:lnTo>
                    <a:pt x="1101" y="1003"/>
                  </a:lnTo>
                  <a:lnTo>
                    <a:pt x="1071" y="981"/>
                  </a:lnTo>
                  <a:lnTo>
                    <a:pt x="1039" y="958"/>
                  </a:lnTo>
                  <a:lnTo>
                    <a:pt x="1012" y="938"/>
                  </a:lnTo>
                  <a:lnTo>
                    <a:pt x="989" y="921"/>
                  </a:lnTo>
                  <a:lnTo>
                    <a:pt x="975" y="909"/>
                  </a:lnTo>
                  <a:lnTo>
                    <a:pt x="970" y="905"/>
                  </a:lnTo>
                  <a:lnTo>
                    <a:pt x="989" y="892"/>
                  </a:lnTo>
                  <a:lnTo>
                    <a:pt x="1009" y="878"/>
                  </a:lnTo>
                  <a:lnTo>
                    <a:pt x="1028" y="862"/>
                  </a:lnTo>
                  <a:lnTo>
                    <a:pt x="1047" y="844"/>
                  </a:lnTo>
                  <a:lnTo>
                    <a:pt x="1064" y="823"/>
                  </a:lnTo>
                  <a:lnTo>
                    <a:pt x="1078" y="800"/>
                  </a:lnTo>
                  <a:lnTo>
                    <a:pt x="1090" y="774"/>
                  </a:lnTo>
                  <a:lnTo>
                    <a:pt x="1099" y="745"/>
                  </a:lnTo>
                  <a:lnTo>
                    <a:pt x="1100" y="713"/>
                  </a:lnTo>
                  <a:lnTo>
                    <a:pt x="1094" y="686"/>
                  </a:lnTo>
                  <a:lnTo>
                    <a:pt x="1084" y="660"/>
                  </a:lnTo>
                  <a:lnTo>
                    <a:pt x="1068" y="637"/>
                  </a:lnTo>
                  <a:lnTo>
                    <a:pt x="1048" y="616"/>
                  </a:lnTo>
                  <a:lnTo>
                    <a:pt x="1025" y="601"/>
                  </a:lnTo>
                  <a:lnTo>
                    <a:pt x="999" y="588"/>
                  </a:lnTo>
                  <a:lnTo>
                    <a:pt x="972" y="577"/>
                  </a:lnTo>
                  <a:lnTo>
                    <a:pt x="956" y="575"/>
                  </a:lnTo>
                  <a:lnTo>
                    <a:pt x="941" y="572"/>
                  </a:lnTo>
                  <a:lnTo>
                    <a:pt x="926" y="570"/>
                  </a:lnTo>
                  <a:lnTo>
                    <a:pt x="911" y="570"/>
                  </a:lnTo>
                  <a:lnTo>
                    <a:pt x="895" y="570"/>
                  </a:lnTo>
                  <a:lnTo>
                    <a:pt x="881" y="572"/>
                  </a:lnTo>
                  <a:lnTo>
                    <a:pt x="866" y="573"/>
                  </a:lnTo>
                  <a:lnTo>
                    <a:pt x="852" y="576"/>
                  </a:lnTo>
                  <a:lnTo>
                    <a:pt x="836" y="580"/>
                  </a:lnTo>
                  <a:lnTo>
                    <a:pt x="822" y="585"/>
                  </a:lnTo>
                  <a:lnTo>
                    <a:pt x="809" y="589"/>
                  </a:lnTo>
                  <a:lnTo>
                    <a:pt x="794" y="595"/>
                  </a:lnTo>
                  <a:lnTo>
                    <a:pt x="780" y="601"/>
                  </a:lnTo>
                  <a:lnTo>
                    <a:pt x="767" y="606"/>
                  </a:lnTo>
                  <a:lnTo>
                    <a:pt x="752" y="612"/>
                  </a:lnTo>
                  <a:lnTo>
                    <a:pt x="739" y="619"/>
                  </a:lnTo>
                  <a:lnTo>
                    <a:pt x="732" y="566"/>
                  </a:lnTo>
                  <a:lnTo>
                    <a:pt x="731" y="504"/>
                  </a:lnTo>
                  <a:lnTo>
                    <a:pt x="731" y="438"/>
                  </a:lnTo>
                  <a:lnTo>
                    <a:pt x="729" y="374"/>
                  </a:lnTo>
                  <a:lnTo>
                    <a:pt x="722" y="315"/>
                  </a:lnTo>
                  <a:lnTo>
                    <a:pt x="705" y="266"/>
                  </a:lnTo>
                  <a:lnTo>
                    <a:pt x="676" y="231"/>
                  </a:lnTo>
                  <a:lnTo>
                    <a:pt x="630" y="217"/>
                  </a:lnTo>
                  <a:lnTo>
                    <a:pt x="589" y="217"/>
                  </a:lnTo>
                  <a:lnTo>
                    <a:pt x="556" y="223"/>
                  </a:lnTo>
                  <a:lnTo>
                    <a:pt x="530" y="234"/>
                  </a:lnTo>
                  <a:lnTo>
                    <a:pt x="510" y="249"/>
                  </a:lnTo>
                  <a:lnTo>
                    <a:pt x="496" y="264"/>
                  </a:lnTo>
                  <a:lnTo>
                    <a:pt x="484" y="283"/>
                  </a:lnTo>
                  <a:lnTo>
                    <a:pt x="474" y="302"/>
                  </a:lnTo>
                  <a:lnTo>
                    <a:pt x="467" y="321"/>
                  </a:lnTo>
                  <a:lnTo>
                    <a:pt x="477" y="338"/>
                  </a:lnTo>
                  <a:lnTo>
                    <a:pt x="487" y="355"/>
                  </a:lnTo>
                  <a:lnTo>
                    <a:pt x="497" y="373"/>
                  </a:lnTo>
                  <a:lnTo>
                    <a:pt x="507" y="390"/>
                  </a:lnTo>
                  <a:lnTo>
                    <a:pt x="516" y="409"/>
                  </a:lnTo>
                  <a:lnTo>
                    <a:pt x="525" y="427"/>
                  </a:lnTo>
                  <a:lnTo>
                    <a:pt x="533" y="446"/>
                  </a:lnTo>
                  <a:lnTo>
                    <a:pt x="540" y="465"/>
                  </a:lnTo>
                  <a:lnTo>
                    <a:pt x="551" y="489"/>
                  </a:lnTo>
                  <a:lnTo>
                    <a:pt x="561" y="514"/>
                  </a:lnTo>
                  <a:lnTo>
                    <a:pt x="569" y="539"/>
                  </a:lnTo>
                  <a:lnTo>
                    <a:pt x="579" y="562"/>
                  </a:lnTo>
                  <a:lnTo>
                    <a:pt x="589" y="586"/>
                  </a:lnTo>
                  <a:lnTo>
                    <a:pt x="600" y="611"/>
                  </a:lnTo>
                  <a:lnTo>
                    <a:pt x="610" y="634"/>
                  </a:lnTo>
                  <a:lnTo>
                    <a:pt x="620" y="658"/>
                  </a:lnTo>
                  <a:lnTo>
                    <a:pt x="634" y="674"/>
                  </a:lnTo>
                  <a:lnTo>
                    <a:pt x="647" y="690"/>
                  </a:lnTo>
                  <a:lnTo>
                    <a:pt x="663" y="704"/>
                  </a:lnTo>
                  <a:lnTo>
                    <a:pt x="679" y="719"/>
                  </a:lnTo>
                  <a:lnTo>
                    <a:pt x="696" y="732"/>
                  </a:lnTo>
                  <a:lnTo>
                    <a:pt x="713" y="743"/>
                  </a:lnTo>
                  <a:lnTo>
                    <a:pt x="734" y="752"/>
                  </a:lnTo>
                  <a:lnTo>
                    <a:pt x="754" y="758"/>
                  </a:lnTo>
                  <a:lnTo>
                    <a:pt x="773" y="761"/>
                  </a:lnTo>
                  <a:lnTo>
                    <a:pt x="791" y="761"/>
                  </a:lnTo>
                  <a:lnTo>
                    <a:pt x="809" y="761"/>
                  </a:lnTo>
                  <a:lnTo>
                    <a:pt x="826" y="761"/>
                  </a:lnTo>
                  <a:lnTo>
                    <a:pt x="843" y="758"/>
                  </a:lnTo>
                  <a:lnTo>
                    <a:pt x="861" y="756"/>
                  </a:lnTo>
                  <a:lnTo>
                    <a:pt x="878" y="753"/>
                  </a:lnTo>
                  <a:lnTo>
                    <a:pt x="895" y="751"/>
                  </a:lnTo>
                  <a:lnTo>
                    <a:pt x="892" y="753"/>
                  </a:lnTo>
                  <a:lnTo>
                    <a:pt x="882" y="761"/>
                  </a:lnTo>
                  <a:lnTo>
                    <a:pt x="866" y="769"/>
                  </a:lnTo>
                  <a:lnTo>
                    <a:pt x="842" y="778"/>
                  </a:lnTo>
                  <a:lnTo>
                    <a:pt x="810" y="785"/>
                  </a:lnTo>
                  <a:lnTo>
                    <a:pt x="771" y="788"/>
                  </a:lnTo>
                  <a:lnTo>
                    <a:pt x="724" y="784"/>
                  </a:lnTo>
                  <a:lnTo>
                    <a:pt x="666" y="772"/>
                  </a:lnTo>
                  <a:lnTo>
                    <a:pt x="680" y="805"/>
                  </a:lnTo>
                  <a:lnTo>
                    <a:pt x="695" y="840"/>
                  </a:lnTo>
                  <a:lnTo>
                    <a:pt x="709" y="873"/>
                  </a:lnTo>
                  <a:lnTo>
                    <a:pt x="724" y="906"/>
                  </a:lnTo>
                  <a:lnTo>
                    <a:pt x="738" y="940"/>
                  </a:lnTo>
                  <a:lnTo>
                    <a:pt x="752" y="974"/>
                  </a:lnTo>
                  <a:lnTo>
                    <a:pt x="767" y="1007"/>
                  </a:lnTo>
                  <a:lnTo>
                    <a:pt x="781" y="1042"/>
                  </a:lnTo>
                  <a:lnTo>
                    <a:pt x="1019" y="1232"/>
                  </a:lnTo>
                  <a:lnTo>
                    <a:pt x="988" y="1227"/>
                  </a:lnTo>
                  <a:lnTo>
                    <a:pt x="959" y="1217"/>
                  </a:lnTo>
                  <a:lnTo>
                    <a:pt x="930" y="1202"/>
                  </a:lnTo>
                  <a:lnTo>
                    <a:pt x="904" y="1185"/>
                  </a:lnTo>
                  <a:lnTo>
                    <a:pt x="878" y="1166"/>
                  </a:lnTo>
                  <a:lnTo>
                    <a:pt x="853" y="1144"/>
                  </a:lnTo>
                  <a:lnTo>
                    <a:pt x="829" y="1124"/>
                  </a:lnTo>
                  <a:lnTo>
                    <a:pt x="804" y="1103"/>
                  </a:lnTo>
                  <a:lnTo>
                    <a:pt x="825" y="1172"/>
                  </a:lnTo>
                  <a:lnTo>
                    <a:pt x="836" y="1238"/>
                  </a:lnTo>
                  <a:lnTo>
                    <a:pt x="840" y="1297"/>
                  </a:lnTo>
                  <a:lnTo>
                    <a:pt x="840" y="1351"/>
                  </a:lnTo>
                  <a:lnTo>
                    <a:pt x="838" y="1395"/>
                  </a:lnTo>
                  <a:lnTo>
                    <a:pt x="832" y="1429"/>
                  </a:lnTo>
                  <a:lnTo>
                    <a:pt x="827" y="1450"/>
                  </a:lnTo>
                  <a:lnTo>
                    <a:pt x="826" y="1457"/>
                  </a:lnTo>
                  <a:lnTo>
                    <a:pt x="826" y="1410"/>
                  </a:lnTo>
                  <a:lnTo>
                    <a:pt x="825" y="1362"/>
                  </a:lnTo>
                  <a:lnTo>
                    <a:pt x="822" y="1315"/>
                  </a:lnTo>
                  <a:lnTo>
                    <a:pt x="814" y="1268"/>
                  </a:lnTo>
                  <a:lnTo>
                    <a:pt x="806" y="1222"/>
                  </a:lnTo>
                  <a:lnTo>
                    <a:pt x="794" y="1176"/>
                  </a:lnTo>
                  <a:lnTo>
                    <a:pt x="778" y="1131"/>
                  </a:lnTo>
                  <a:lnTo>
                    <a:pt x="758" y="1088"/>
                  </a:lnTo>
                  <a:lnTo>
                    <a:pt x="748" y="1069"/>
                  </a:lnTo>
                  <a:lnTo>
                    <a:pt x="739" y="1051"/>
                  </a:lnTo>
                  <a:lnTo>
                    <a:pt x="729" y="1030"/>
                  </a:lnTo>
                  <a:lnTo>
                    <a:pt x="721" y="1012"/>
                  </a:lnTo>
                  <a:lnTo>
                    <a:pt x="712" y="991"/>
                  </a:lnTo>
                  <a:lnTo>
                    <a:pt x="703" y="973"/>
                  </a:lnTo>
                  <a:lnTo>
                    <a:pt x="695" y="953"/>
                  </a:lnTo>
                  <a:lnTo>
                    <a:pt x="686" y="934"/>
                  </a:lnTo>
                  <a:lnTo>
                    <a:pt x="682" y="961"/>
                  </a:lnTo>
                  <a:lnTo>
                    <a:pt x="673" y="996"/>
                  </a:lnTo>
                  <a:lnTo>
                    <a:pt x="657" y="1038"/>
                  </a:lnTo>
                  <a:lnTo>
                    <a:pt x="637" y="1081"/>
                  </a:lnTo>
                  <a:lnTo>
                    <a:pt x="613" y="1124"/>
                  </a:lnTo>
                  <a:lnTo>
                    <a:pt x="582" y="1165"/>
                  </a:lnTo>
                  <a:lnTo>
                    <a:pt x="548" y="1199"/>
                  </a:lnTo>
                  <a:lnTo>
                    <a:pt x="510" y="1225"/>
                  </a:lnTo>
                  <a:lnTo>
                    <a:pt x="512" y="1224"/>
                  </a:lnTo>
                  <a:lnTo>
                    <a:pt x="517" y="1218"/>
                  </a:lnTo>
                  <a:lnTo>
                    <a:pt x="525" y="1209"/>
                  </a:lnTo>
                  <a:lnTo>
                    <a:pt x="533" y="1196"/>
                  </a:lnTo>
                  <a:lnTo>
                    <a:pt x="545" y="1183"/>
                  </a:lnTo>
                  <a:lnTo>
                    <a:pt x="556" y="1166"/>
                  </a:lnTo>
                  <a:lnTo>
                    <a:pt x="569" y="1149"/>
                  </a:lnTo>
                  <a:lnTo>
                    <a:pt x="581" y="1130"/>
                  </a:lnTo>
                  <a:lnTo>
                    <a:pt x="594" y="1105"/>
                  </a:lnTo>
                  <a:lnTo>
                    <a:pt x="608" y="1074"/>
                  </a:lnTo>
                  <a:lnTo>
                    <a:pt x="624" y="1036"/>
                  </a:lnTo>
                  <a:lnTo>
                    <a:pt x="638" y="999"/>
                  </a:lnTo>
                  <a:lnTo>
                    <a:pt x="653" y="964"/>
                  </a:lnTo>
                  <a:lnTo>
                    <a:pt x="664" y="935"/>
                  </a:lnTo>
                  <a:lnTo>
                    <a:pt x="672" y="915"/>
                  </a:lnTo>
                  <a:lnTo>
                    <a:pt x="675" y="908"/>
                  </a:lnTo>
                  <a:lnTo>
                    <a:pt x="660" y="873"/>
                  </a:lnTo>
                  <a:lnTo>
                    <a:pt x="640" y="824"/>
                  </a:lnTo>
                  <a:lnTo>
                    <a:pt x="617" y="766"/>
                  </a:lnTo>
                  <a:lnTo>
                    <a:pt x="592" y="703"/>
                  </a:lnTo>
                  <a:lnTo>
                    <a:pt x="568" y="641"/>
                  </a:lnTo>
                  <a:lnTo>
                    <a:pt x="546" y="585"/>
                  </a:lnTo>
                  <a:lnTo>
                    <a:pt x="527" y="540"/>
                  </a:lnTo>
                  <a:lnTo>
                    <a:pt x="516" y="510"/>
                  </a:lnTo>
                  <a:lnTo>
                    <a:pt x="506" y="487"/>
                  </a:lnTo>
                  <a:lnTo>
                    <a:pt x="496" y="463"/>
                  </a:lnTo>
                  <a:lnTo>
                    <a:pt x="486" y="442"/>
                  </a:lnTo>
                  <a:lnTo>
                    <a:pt x="474" y="419"/>
                  </a:lnTo>
                  <a:lnTo>
                    <a:pt x="463" y="397"/>
                  </a:lnTo>
                  <a:lnTo>
                    <a:pt x="450" y="375"/>
                  </a:lnTo>
                  <a:lnTo>
                    <a:pt x="437" y="354"/>
                  </a:lnTo>
                  <a:lnTo>
                    <a:pt x="422" y="334"/>
                  </a:lnTo>
                  <a:lnTo>
                    <a:pt x="409" y="318"/>
                  </a:lnTo>
                  <a:lnTo>
                    <a:pt x="393" y="300"/>
                  </a:lnTo>
                  <a:lnTo>
                    <a:pt x="375" y="282"/>
                  </a:lnTo>
                  <a:lnTo>
                    <a:pt x="354" y="263"/>
                  </a:lnTo>
                  <a:lnTo>
                    <a:pt x="331" y="243"/>
                  </a:lnTo>
                  <a:lnTo>
                    <a:pt x="307" y="223"/>
                  </a:lnTo>
                  <a:lnTo>
                    <a:pt x="279" y="202"/>
                  </a:lnTo>
                  <a:lnTo>
                    <a:pt x="252" y="182"/>
                  </a:lnTo>
                  <a:lnTo>
                    <a:pt x="223" y="162"/>
                  </a:lnTo>
                  <a:lnTo>
                    <a:pt x="193" y="143"/>
                  </a:lnTo>
                  <a:lnTo>
                    <a:pt x="161" y="126"/>
                  </a:lnTo>
                  <a:lnTo>
                    <a:pt x="129" y="110"/>
                  </a:lnTo>
                  <a:lnTo>
                    <a:pt x="98" y="97"/>
                  </a:lnTo>
                  <a:lnTo>
                    <a:pt x="64" y="86"/>
                  </a:lnTo>
                  <a:lnTo>
                    <a:pt x="33" y="75"/>
                  </a:lnTo>
                  <a:lnTo>
                    <a:pt x="0" y="7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6" y="0"/>
                  </a:lnTo>
                  <a:lnTo>
                    <a:pt x="37" y="2"/>
                  </a:lnTo>
                  <a:lnTo>
                    <a:pt x="53" y="3"/>
                  </a:lnTo>
                  <a:lnTo>
                    <a:pt x="70" y="5"/>
                  </a:lnTo>
                  <a:lnTo>
                    <a:pt x="88" y="8"/>
                  </a:lnTo>
                  <a:lnTo>
                    <a:pt x="106" y="12"/>
                  </a:lnTo>
                  <a:lnTo>
                    <a:pt x="124" y="16"/>
                  </a:lnTo>
                  <a:lnTo>
                    <a:pt x="141" y="22"/>
                  </a:lnTo>
                  <a:lnTo>
                    <a:pt x="157" y="29"/>
                  </a:lnTo>
                  <a:lnTo>
                    <a:pt x="173" y="36"/>
                  </a:lnTo>
                  <a:lnTo>
                    <a:pt x="188" y="45"/>
                  </a:lnTo>
                  <a:lnTo>
                    <a:pt x="204" y="54"/>
                  </a:lnTo>
                  <a:lnTo>
                    <a:pt x="220" y="62"/>
                  </a:lnTo>
                  <a:lnTo>
                    <a:pt x="236" y="71"/>
                  </a:lnTo>
                  <a:lnTo>
                    <a:pt x="251" y="81"/>
                  </a:lnTo>
                  <a:lnTo>
                    <a:pt x="265" y="93"/>
                  </a:lnTo>
                  <a:lnTo>
                    <a:pt x="279" y="103"/>
                  </a:lnTo>
                  <a:lnTo>
                    <a:pt x="294" y="114"/>
                  </a:lnTo>
                  <a:lnTo>
                    <a:pt x="308" y="126"/>
                  </a:lnTo>
                  <a:lnTo>
                    <a:pt x="323" y="137"/>
                  </a:lnTo>
                  <a:lnTo>
                    <a:pt x="336" y="150"/>
                  </a:lnTo>
                  <a:lnTo>
                    <a:pt x="349" y="163"/>
                  </a:lnTo>
                  <a:lnTo>
                    <a:pt x="362" y="176"/>
                  </a:lnTo>
                  <a:lnTo>
                    <a:pt x="372" y="187"/>
                  </a:lnTo>
                  <a:lnTo>
                    <a:pt x="382" y="198"/>
                  </a:lnTo>
                  <a:lnTo>
                    <a:pt x="392" y="208"/>
                  </a:lnTo>
                  <a:lnTo>
                    <a:pt x="403" y="218"/>
                  </a:lnTo>
                  <a:lnTo>
                    <a:pt x="413" y="230"/>
                  </a:lnTo>
                  <a:lnTo>
                    <a:pt x="424" y="240"/>
                  </a:lnTo>
                  <a:lnTo>
                    <a:pt x="435" y="250"/>
                  </a:lnTo>
                  <a:lnTo>
                    <a:pt x="445" y="260"/>
                  </a:lnTo>
                  <a:lnTo>
                    <a:pt x="452" y="250"/>
                  </a:lnTo>
                  <a:lnTo>
                    <a:pt x="460" y="238"/>
                  </a:lnTo>
                  <a:lnTo>
                    <a:pt x="467" y="225"/>
                  </a:lnTo>
                  <a:lnTo>
                    <a:pt x="474" y="211"/>
                  </a:lnTo>
                  <a:lnTo>
                    <a:pt x="481" y="197"/>
                  </a:lnTo>
                  <a:lnTo>
                    <a:pt x="488" y="182"/>
                  </a:lnTo>
                  <a:lnTo>
                    <a:pt x="497" y="169"/>
                  </a:lnTo>
                  <a:lnTo>
                    <a:pt x="506" y="158"/>
                  </a:lnTo>
                  <a:lnTo>
                    <a:pt x="526" y="142"/>
                  </a:lnTo>
                  <a:lnTo>
                    <a:pt x="551" y="132"/>
                  </a:lnTo>
                  <a:lnTo>
                    <a:pt x="579" y="127"/>
                  </a:lnTo>
                  <a:lnTo>
                    <a:pt x="611" y="127"/>
                  </a:lnTo>
                  <a:lnTo>
                    <a:pt x="641" y="132"/>
                  </a:lnTo>
                  <a:lnTo>
                    <a:pt x="669" y="140"/>
                  </a:lnTo>
                  <a:lnTo>
                    <a:pt x="693" y="152"/>
                  </a:lnTo>
                  <a:lnTo>
                    <a:pt x="712" y="168"/>
                  </a:lnTo>
                  <a:lnTo>
                    <a:pt x="741" y="211"/>
                  </a:lnTo>
                  <a:lnTo>
                    <a:pt x="757" y="256"/>
                  </a:lnTo>
                  <a:lnTo>
                    <a:pt x="764" y="303"/>
                  </a:lnTo>
                  <a:lnTo>
                    <a:pt x="767" y="352"/>
                  </a:lnTo>
                  <a:lnTo>
                    <a:pt x="765" y="401"/>
                  </a:lnTo>
                  <a:lnTo>
                    <a:pt x="764" y="452"/>
                  </a:lnTo>
                  <a:lnTo>
                    <a:pt x="765" y="502"/>
                  </a:lnTo>
                  <a:lnTo>
                    <a:pt x="773" y="551"/>
                  </a:lnTo>
                  <a:lnTo>
                    <a:pt x="788" y="543"/>
                  </a:lnTo>
                  <a:lnTo>
                    <a:pt x="806" y="534"/>
                  </a:lnTo>
                  <a:lnTo>
                    <a:pt x="822" y="527"/>
                  </a:lnTo>
                  <a:lnTo>
                    <a:pt x="839" y="520"/>
                  </a:lnTo>
                  <a:lnTo>
                    <a:pt x="856" y="514"/>
                  </a:lnTo>
                  <a:lnTo>
                    <a:pt x="875" y="510"/>
                  </a:lnTo>
                  <a:lnTo>
                    <a:pt x="892" y="505"/>
                  </a:lnTo>
                  <a:lnTo>
                    <a:pt x="911" y="502"/>
                  </a:lnTo>
                  <a:lnTo>
                    <a:pt x="928" y="501"/>
                  </a:lnTo>
                  <a:lnTo>
                    <a:pt x="947" y="500"/>
                  </a:lnTo>
                  <a:lnTo>
                    <a:pt x="964" y="501"/>
                  </a:lnTo>
                  <a:lnTo>
                    <a:pt x="983" y="504"/>
                  </a:lnTo>
                  <a:lnTo>
                    <a:pt x="1001" y="507"/>
                  </a:lnTo>
                  <a:lnTo>
                    <a:pt x="1019" y="513"/>
                  </a:lnTo>
                  <a:lnTo>
                    <a:pt x="1037" y="521"/>
                  </a:lnTo>
                  <a:lnTo>
                    <a:pt x="1054" y="530"/>
                  </a:lnTo>
                  <a:lnTo>
                    <a:pt x="1074" y="543"/>
                  </a:lnTo>
                  <a:lnTo>
                    <a:pt x="1094" y="556"/>
                  </a:lnTo>
                  <a:lnTo>
                    <a:pt x="1113" y="572"/>
                  </a:lnTo>
                  <a:lnTo>
                    <a:pt x="1129" y="589"/>
                  </a:lnTo>
                  <a:lnTo>
                    <a:pt x="1142" y="608"/>
                  </a:lnTo>
                  <a:lnTo>
                    <a:pt x="1151" y="628"/>
                  </a:lnTo>
                  <a:lnTo>
                    <a:pt x="1155" y="650"/>
                  </a:lnTo>
                  <a:lnTo>
                    <a:pt x="1153" y="673"/>
                  </a:lnTo>
                  <a:lnTo>
                    <a:pt x="1148" y="706"/>
                  </a:lnTo>
                  <a:lnTo>
                    <a:pt x="1138" y="739"/>
                  </a:lnTo>
                  <a:lnTo>
                    <a:pt x="1125" y="771"/>
                  </a:lnTo>
                  <a:lnTo>
                    <a:pt x="1110" y="801"/>
                  </a:lnTo>
                  <a:lnTo>
                    <a:pt x="1091" y="830"/>
                  </a:lnTo>
                  <a:lnTo>
                    <a:pt x="1071" y="856"/>
                  </a:lnTo>
                  <a:lnTo>
                    <a:pt x="1050" y="882"/>
                  </a:lnTo>
                  <a:lnTo>
                    <a:pt x="1025" y="905"/>
                  </a:lnTo>
                  <a:lnTo>
                    <a:pt x="1045" y="914"/>
                  </a:lnTo>
                  <a:lnTo>
                    <a:pt x="1067" y="922"/>
                  </a:lnTo>
                  <a:lnTo>
                    <a:pt x="1088" y="931"/>
                  </a:lnTo>
                  <a:lnTo>
                    <a:pt x="1110" y="941"/>
                  </a:lnTo>
                  <a:lnTo>
                    <a:pt x="1132" y="953"/>
                  </a:lnTo>
                  <a:lnTo>
                    <a:pt x="1153" y="963"/>
                  </a:lnTo>
                  <a:lnTo>
                    <a:pt x="1174" y="976"/>
                  </a:lnTo>
                  <a:lnTo>
                    <a:pt x="1194" y="987"/>
                  </a:lnTo>
                  <a:lnTo>
                    <a:pt x="1234" y="1016"/>
                  </a:lnTo>
                  <a:lnTo>
                    <a:pt x="1264" y="1046"/>
                  </a:lnTo>
                  <a:lnTo>
                    <a:pt x="1286" y="1078"/>
                  </a:lnTo>
                  <a:lnTo>
                    <a:pt x="1301" y="1110"/>
                  </a:lnTo>
                  <a:lnTo>
                    <a:pt x="1306" y="1142"/>
                  </a:lnTo>
                  <a:lnTo>
                    <a:pt x="1306" y="1175"/>
                  </a:lnTo>
                  <a:lnTo>
                    <a:pt x="1302" y="1208"/>
                  </a:lnTo>
                  <a:lnTo>
                    <a:pt x="1292" y="1243"/>
                  </a:lnTo>
                  <a:lnTo>
                    <a:pt x="1283" y="1266"/>
                  </a:lnTo>
                  <a:lnTo>
                    <a:pt x="1273" y="1289"/>
                  </a:lnTo>
                  <a:lnTo>
                    <a:pt x="1262" y="1310"/>
                  </a:lnTo>
                  <a:lnTo>
                    <a:pt x="1249" y="1332"/>
                  </a:lnTo>
                  <a:lnTo>
                    <a:pt x="1233" y="1351"/>
                  </a:lnTo>
                  <a:lnTo>
                    <a:pt x="1214" y="1367"/>
                  </a:lnTo>
                  <a:lnTo>
                    <a:pt x="1192" y="1378"/>
                  </a:lnTo>
                  <a:lnTo>
                    <a:pt x="1166" y="1385"/>
                  </a:lnTo>
                  <a:lnTo>
                    <a:pt x="1152" y="1388"/>
                  </a:lnTo>
                  <a:lnTo>
                    <a:pt x="1138" y="1390"/>
                  </a:lnTo>
                  <a:lnTo>
                    <a:pt x="1122" y="1393"/>
                  </a:lnTo>
                  <a:lnTo>
                    <a:pt x="1107" y="1394"/>
                  </a:lnTo>
                  <a:lnTo>
                    <a:pt x="1093" y="1395"/>
                  </a:lnTo>
                  <a:lnTo>
                    <a:pt x="1077" y="1397"/>
                  </a:lnTo>
                  <a:lnTo>
                    <a:pt x="1063" y="1397"/>
                  </a:lnTo>
                  <a:lnTo>
                    <a:pt x="1048" y="1397"/>
                  </a:lnTo>
                  <a:lnTo>
                    <a:pt x="1055" y="1410"/>
                  </a:lnTo>
                  <a:lnTo>
                    <a:pt x="1061" y="1423"/>
                  </a:lnTo>
                  <a:lnTo>
                    <a:pt x="1067" y="1439"/>
                  </a:lnTo>
                  <a:lnTo>
                    <a:pt x="1074" y="1453"/>
                  </a:lnTo>
                  <a:lnTo>
                    <a:pt x="1078" y="1469"/>
                  </a:lnTo>
                  <a:lnTo>
                    <a:pt x="1084" y="1485"/>
                  </a:lnTo>
                  <a:lnTo>
                    <a:pt x="1088" y="1499"/>
                  </a:lnTo>
                  <a:lnTo>
                    <a:pt x="1091" y="1514"/>
                  </a:lnTo>
                  <a:lnTo>
                    <a:pt x="1051" y="15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Freeform 20"/>
            <p:cNvSpPr>
              <a:spLocks/>
            </p:cNvSpPr>
            <p:nvPr/>
          </p:nvSpPr>
          <p:spPr bwMode="auto">
            <a:xfrm>
              <a:off x="151" y="945"/>
              <a:ext cx="687" cy="1275"/>
            </a:xfrm>
            <a:custGeom>
              <a:avLst/>
              <a:gdLst/>
              <a:ahLst/>
              <a:cxnLst>
                <a:cxn ang="0">
                  <a:pos x="629" y="1238"/>
                </a:cxn>
                <a:cxn ang="0">
                  <a:pos x="648" y="1170"/>
                </a:cxn>
                <a:cxn ang="0">
                  <a:pos x="647" y="1104"/>
                </a:cxn>
                <a:cxn ang="0">
                  <a:pos x="599" y="1117"/>
                </a:cxn>
                <a:cxn ang="0">
                  <a:pos x="507" y="1157"/>
                </a:cxn>
                <a:cxn ang="0">
                  <a:pos x="413" y="1183"/>
                </a:cxn>
                <a:cxn ang="0">
                  <a:pos x="312" y="1151"/>
                </a:cxn>
                <a:cxn ang="0">
                  <a:pos x="253" y="1078"/>
                </a:cxn>
                <a:cxn ang="0">
                  <a:pos x="260" y="964"/>
                </a:cxn>
                <a:cxn ang="0">
                  <a:pos x="324" y="842"/>
                </a:cxn>
                <a:cxn ang="0">
                  <a:pos x="409" y="728"/>
                </a:cxn>
                <a:cxn ang="0">
                  <a:pos x="349" y="728"/>
                </a:cxn>
                <a:cxn ang="0">
                  <a:pos x="290" y="726"/>
                </a:cxn>
                <a:cxn ang="0">
                  <a:pos x="227" y="720"/>
                </a:cxn>
                <a:cxn ang="0">
                  <a:pos x="156" y="701"/>
                </a:cxn>
                <a:cxn ang="0">
                  <a:pos x="88" y="669"/>
                </a:cxn>
                <a:cxn ang="0">
                  <a:pos x="34" y="623"/>
                </a:cxn>
                <a:cxn ang="0">
                  <a:pos x="3" y="567"/>
                </a:cxn>
                <a:cxn ang="0">
                  <a:pos x="8" y="501"/>
                </a:cxn>
                <a:cxn ang="0">
                  <a:pos x="51" y="410"/>
                </a:cxn>
                <a:cxn ang="0">
                  <a:pos x="110" y="339"/>
                </a:cxn>
                <a:cxn ang="0">
                  <a:pos x="135" y="291"/>
                </a:cxn>
                <a:cxn ang="0">
                  <a:pos x="74" y="247"/>
                </a:cxn>
                <a:cxn ang="0">
                  <a:pos x="38" y="183"/>
                </a:cxn>
                <a:cxn ang="0">
                  <a:pos x="37" y="118"/>
                </a:cxn>
                <a:cxn ang="0">
                  <a:pos x="61" y="65"/>
                </a:cxn>
                <a:cxn ang="0">
                  <a:pos x="103" y="26"/>
                </a:cxn>
                <a:cxn ang="0">
                  <a:pos x="158" y="4"/>
                </a:cxn>
                <a:cxn ang="0">
                  <a:pos x="220" y="3"/>
                </a:cxn>
                <a:cxn ang="0">
                  <a:pos x="228" y="86"/>
                </a:cxn>
                <a:cxn ang="0">
                  <a:pos x="145" y="65"/>
                </a:cxn>
                <a:cxn ang="0">
                  <a:pos x="78" y="94"/>
                </a:cxn>
                <a:cxn ang="0">
                  <a:pos x="116" y="183"/>
                </a:cxn>
                <a:cxn ang="0">
                  <a:pos x="204" y="229"/>
                </a:cxn>
                <a:cxn ang="0">
                  <a:pos x="274" y="250"/>
                </a:cxn>
                <a:cxn ang="0">
                  <a:pos x="269" y="261"/>
                </a:cxn>
                <a:cxn ang="0">
                  <a:pos x="217" y="301"/>
                </a:cxn>
                <a:cxn ang="0">
                  <a:pos x="149" y="362"/>
                </a:cxn>
                <a:cxn ang="0">
                  <a:pos x="90" y="433"/>
                </a:cxn>
                <a:cxn ang="0">
                  <a:pos x="65" y="501"/>
                </a:cxn>
                <a:cxn ang="0">
                  <a:pos x="104" y="560"/>
                </a:cxn>
                <a:cxn ang="0">
                  <a:pos x="188" y="607"/>
                </a:cxn>
                <a:cxn ang="0">
                  <a:pos x="285" y="639"/>
                </a:cxn>
                <a:cxn ang="0">
                  <a:pos x="375" y="658"/>
                </a:cxn>
                <a:cxn ang="0">
                  <a:pos x="443" y="666"/>
                </a:cxn>
                <a:cxn ang="0">
                  <a:pos x="471" y="668"/>
                </a:cxn>
                <a:cxn ang="0">
                  <a:pos x="414" y="759"/>
                </a:cxn>
                <a:cxn ang="0">
                  <a:pos x="328" y="916"/>
                </a:cxn>
                <a:cxn ang="0">
                  <a:pos x="311" y="1014"/>
                </a:cxn>
                <a:cxn ang="0">
                  <a:pos x="352" y="1073"/>
                </a:cxn>
                <a:cxn ang="0">
                  <a:pos x="432" y="1096"/>
                </a:cxn>
                <a:cxn ang="0">
                  <a:pos x="523" y="1080"/>
                </a:cxn>
                <a:cxn ang="0">
                  <a:pos x="602" y="1050"/>
                </a:cxn>
                <a:cxn ang="0">
                  <a:pos x="683" y="1033"/>
                </a:cxn>
                <a:cxn ang="0">
                  <a:pos x="677" y="1216"/>
                </a:cxn>
              </a:cxnLst>
              <a:rect l="0" t="0" r="r" b="b"/>
              <a:pathLst>
                <a:path w="687" h="1275">
                  <a:moveTo>
                    <a:pt x="616" y="1275"/>
                  </a:moveTo>
                  <a:lnTo>
                    <a:pt x="622" y="1258"/>
                  </a:lnTo>
                  <a:lnTo>
                    <a:pt x="629" y="1238"/>
                  </a:lnTo>
                  <a:lnTo>
                    <a:pt x="637" y="1215"/>
                  </a:lnTo>
                  <a:lnTo>
                    <a:pt x="642" y="1193"/>
                  </a:lnTo>
                  <a:lnTo>
                    <a:pt x="648" y="1170"/>
                  </a:lnTo>
                  <a:lnTo>
                    <a:pt x="649" y="1147"/>
                  </a:lnTo>
                  <a:lnTo>
                    <a:pt x="649" y="1124"/>
                  </a:lnTo>
                  <a:lnTo>
                    <a:pt x="647" y="1104"/>
                  </a:lnTo>
                  <a:lnTo>
                    <a:pt x="639" y="1102"/>
                  </a:lnTo>
                  <a:lnTo>
                    <a:pt x="624" y="1106"/>
                  </a:lnTo>
                  <a:lnTo>
                    <a:pt x="599" y="1117"/>
                  </a:lnTo>
                  <a:lnTo>
                    <a:pt x="570" y="1130"/>
                  </a:lnTo>
                  <a:lnTo>
                    <a:pt x="538" y="1143"/>
                  </a:lnTo>
                  <a:lnTo>
                    <a:pt x="507" y="1157"/>
                  </a:lnTo>
                  <a:lnTo>
                    <a:pt x="476" y="1168"/>
                  </a:lnTo>
                  <a:lnTo>
                    <a:pt x="450" y="1177"/>
                  </a:lnTo>
                  <a:lnTo>
                    <a:pt x="413" y="1183"/>
                  </a:lnTo>
                  <a:lnTo>
                    <a:pt x="377" y="1179"/>
                  </a:lnTo>
                  <a:lnTo>
                    <a:pt x="342" y="1168"/>
                  </a:lnTo>
                  <a:lnTo>
                    <a:pt x="312" y="1151"/>
                  </a:lnTo>
                  <a:lnTo>
                    <a:pt x="286" y="1130"/>
                  </a:lnTo>
                  <a:lnTo>
                    <a:pt x="266" y="1105"/>
                  </a:lnTo>
                  <a:lnTo>
                    <a:pt x="253" y="1078"/>
                  </a:lnTo>
                  <a:lnTo>
                    <a:pt x="247" y="1050"/>
                  </a:lnTo>
                  <a:lnTo>
                    <a:pt x="250" y="1005"/>
                  </a:lnTo>
                  <a:lnTo>
                    <a:pt x="260" y="964"/>
                  </a:lnTo>
                  <a:lnTo>
                    <a:pt x="276" y="922"/>
                  </a:lnTo>
                  <a:lnTo>
                    <a:pt x="298" y="881"/>
                  </a:lnTo>
                  <a:lnTo>
                    <a:pt x="324" y="842"/>
                  </a:lnTo>
                  <a:lnTo>
                    <a:pt x="351" y="803"/>
                  </a:lnTo>
                  <a:lnTo>
                    <a:pt x="380" y="766"/>
                  </a:lnTo>
                  <a:lnTo>
                    <a:pt x="409" y="728"/>
                  </a:lnTo>
                  <a:lnTo>
                    <a:pt x="388" y="728"/>
                  </a:lnTo>
                  <a:lnTo>
                    <a:pt x="370" y="728"/>
                  </a:lnTo>
                  <a:lnTo>
                    <a:pt x="349" y="728"/>
                  </a:lnTo>
                  <a:lnTo>
                    <a:pt x="331" y="727"/>
                  </a:lnTo>
                  <a:lnTo>
                    <a:pt x="311" y="727"/>
                  </a:lnTo>
                  <a:lnTo>
                    <a:pt x="290" y="726"/>
                  </a:lnTo>
                  <a:lnTo>
                    <a:pt x="270" y="724"/>
                  </a:lnTo>
                  <a:lnTo>
                    <a:pt x="250" y="723"/>
                  </a:lnTo>
                  <a:lnTo>
                    <a:pt x="227" y="720"/>
                  </a:lnTo>
                  <a:lnTo>
                    <a:pt x="204" y="715"/>
                  </a:lnTo>
                  <a:lnTo>
                    <a:pt x="181" y="710"/>
                  </a:lnTo>
                  <a:lnTo>
                    <a:pt x="156" y="701"/>
                  </a:lnTo>
                  <a:lnTo>
                    <a:pt x="133" y="692"/>
                  </a:lnTo>
                  <a:lnTo>
                    <a:pt x="110" y="681"/>
                  </a:lnTo>
                  <a:lnTo>
                    <a:pt x="88" y="669"/>
                  </a:lnTo>
                  <a:lnTo>
                    <a:pt x="68" y="655"/>
                  </a:lnTo>
                  <a:lnTo>
                    <a:pt x="49" y="640"/>
                  </a:lnTo>
                  <a:lnTo>
                    <a:pt x="34" y="623"/>
                  </a:lnTo>
                  <a:lnTo>
                    <a:pt x="19" y="606"/>
                  </a:lnTo>
                  <a:lnTo>
                    <a:pt x="9" y="587"/>
                  </a:lnTo>
                  <a:lnTo>
                    <a:pt x="3" y="567"/>
                  </a:lnTo>
                  <a:lnTo>
                    <a:pt x="0" y="545"/>
                  </a:lnTo>
                  <a:lnTo>
                    <a:pt x="2" y="524"/>
                  </a:lnTo>
                  <a:lnTo>
                    <a:pt x="8" y="501"/>
                  </a:lnTo>
                  <a:lnTo>
                    <a:pt x="21" y="469"/>
                  </a:lnTo>
                  <a:lnTo>
                    <a:pt x="35" y="438"/>
                  </a:lnTo>
                  <a:lnTo>
                    <a:pt x="51" y="410"/>
                  </a:lnTo>
                  <a:lnTo>
                    <a:pt x="70" y="384"/>
                  </a:lnTo>
                  <a:lnTo>
                    <a:pt x="90" y="361"/>
                  </a:lnTo>
                  <a:lnTo>
                    <a:pt x="110" y="339"/>
                  </a:lnTo>
                  <a:lnTo>
                    <a:pt x="133" y="319"/>
                  </a:lnTo>
                  <a:lnTo>
                    <a:pt x="158" y="301"/>
                  </a:lnTo>
                  <a:lnTo>
                    <a:pt x="135" y="291"/>
                  </a:lnTo>
                  <a:lnTo>
                    <a:pt x="112" y="280"/>
                  </a:lnTo>
                  <a:lnTo>
                    <a:pt x="91" y="264"/>
                  </a:lnTo>
                  <a:lnTo>
                    <a:pt x="74" y="247"/>
                  </a:lnTo>
                  <a:lnTo>
                    <a:pt x="58" y="228"/>
                  </a:lnTo>
                  <a:lnTo>
                    <a:pt x="47" y="206"/>
                  </a:lnTo>
                  <a:lnTo>
                    <a:pt x="38" y="183"/>
                  </a:lnTo>
                  <a:lnTo>
                    <a:pt x="34" y="159"/>
                  </a:lnTo>
                  <a:lnTo>
                    <a:pt x="34" y="137"/>
                  </a:lnTo>
                  <a:lnTo>
                    <a:pt x="37" y="118"/>
                  </a:lnTo>
                  <a:lnTo>
                    <a:pt x="42" y="99"/>
                  </a:lnTo>
                  <a:lnTo>
                    <a:pt x="49" y="81"/>
                  </a:lnTo>
                  <a:lnTo>
                    <a:pt x="61" y="65"/>
                  </a:lnTo>
                  <a:lnTo>
                    <a:pt x="73" y="50"/>
                  </a:lnTo>
                  <a:lnTo>
                    <a:pt x="87" y="37"/>
                  </a:lnTo>
                  <a:lnTo>
                    <a:pt x="103" y="26"/>
                  </a:lnTo>
                  <a:lnTo>
                    <a:pt x="120" y="16"/>
                  </a:lnTo>
                  <a:lnTo>
                    <a:pt x="139" y="9"/>
                  </a:lnTo>
                  <a:lnTo>
                    <a:pt x="158" y="4"/>
                  </a:lnTo>
                  <a:lnTo>
                    <a:pt x="178" y="1"/>
                  </a:lnTo>
                  <a:lnTo>
                    <a:pt x="199" y="0"/>
                  </a:lnTo>
                  <a:lnTo>
                    <a:pt x="220" y="3"/>
                  </a:lnTo>
                  <a:lnTo>
                    <a:pt x="241" y="7"/>
                  </a:lnTo>
                  <a:lnTo>
                    <a:pt x="262" y="16"/>
                  </a:lnTo>
                  <a:lnTo>
                    <a:pt x="228" y="86"/>
                  </a:lnTo>
                  <a:lnTo>
                    <a:pt x="205" y="76"/>
                  </a:lnTo>
                  <a:lnTo>
                    <a:pt x="176" y="68"/>
                  </a:lnTo>
                  <a:lnTo>
                    <a:pt x="145" y="65"/>
                  </a:lnTo>
                  <a:lnTo>
                    <a:pt x="114" y="68"/>
                  </a:lnTo>
                  <a:lnTo>
                    <a:pt x="91" y="76"/>
                  </a:lnTo>
                  <a:lnTo>
                    <a:pt x="78" y="94"/>
                  </a:lnTo>
                  <a:lnTo>
                    <a:pt x="78" y="123"/>
                  </a:lnTo>
                  <a:lnTo>
                    <a:pt x="96" y="162"/>
                  </a:lnTo>
                  <a:lnTo>
                    <a:pt x="116" y="183"/>
                  </a:lnTo>
                  <a:lnTo>
                    <a:pt x="142" y="202"/>
                  </a:lnTo>
                  <a:lnTo>
                    <a:pt x="172" y="218"/>
                  </a:lnTo>
                  <a:lnTo>
                    <a:pt x="204" y="229"/>
                  </a:lnTo>
                  <a:lnTo>
                    <a:pt x="233" y="239"/>
                  </a:lnTo>
                  <a:lnTo>
                    <a:pt x="257" y="245"/>
                  </a:lnTo>
                  <a:lnTo>
                    <a:pt x="274" y="250"/>
                  </a:lnTo>
                  <a:lnTo>
                    <a:pt x="282" y="251"/>
                  </a:lnTo>
                  <a:lnTo>
                    <a:pt x="279" y="254"/>
                  </a:lnTo>
                  <a:lnTo>
                    <a:pt x="269" y="261"/>
                  </a:lnTo>
                  <a:lnTo>
                    <a:pt x="256" y="271"/>
                  </a:lnTo>
                  <a:lnTo>
                    <a:pt x="237" y="284"/>
                  </a:lnTo>
                  <a:lnTo>
                    <a:pt x="217" y="301"/>
                  </a:lnTo>
                  <a:lnTo>
                    <a:pt x="195" y="320"/>
                  </a:lnTo>
                  <a:lnTo>
                    <a:pt x="172" y="340"/>
                  </a:lnTo>
                  <a:lnTo>
                    <a:pt x="149" y="362"/>
                  </a:lnTo>
                  <a:lnTo>
                    <a:pt x="126" y="385"/>
                  </a:lnTo>
                  <a:lnTo>
                    <a:pt x="107" y="410"/>
                  </a:lnTo>
                  <a:lnTo>
                    <a:pt x="90" y="433"/>
                  </a:lnTo>
                  <a:lnTo>
                    <a:pt x="77" y="456"/>
                  </a:lnTo>
                  <a:lnTo>
                    <a:pt x="68" y="479"/>
                  </a:lnTo>
                  <a:lnTo>
                    <a:pt x="65" y="501"/>
                  </a:lnTo>
                  <a:lnTo>
                    <a:pt x="70" y="521"/>
                  </a:lnTo>
                  <a:lnTo>
                    <a:pt x="83" y="539"/>
                  </a:lnTo>
                  <a:lnTo>
                    <a:pt x="104" y="560"/>
                  </a:lnTo>
                  <a:lnTo>
                    <a:pt x="130" y="577"/>
                  </a:lnTo>
                  <a:lnTo>
                    <a:pt x="158" y="593"/>
                  </a:lnTo>
                  <a:lnTo>
                    <a:pt x="188" y="607"/>
                  </a:lnTo>
                  <a:lnTo>
                    <a:pt x="220" y="619"/>
                  </a:lnTo>
                  <a:lnTo>
                    <a:pt x="251" y="630"/>
                  </a:lnTo>
                  <a:lnTo>
                    <a:pt x="285" y="639"/>
                  </a:lnTo>
                  <a:lnTo>
                    <a:pt x="316" y="646"/>
                  </a:lnTo>
                  <a:lnTo>
                    <a:pt x="347" y="652"/>
                  </a:lnTo>
                  <a:lnTo>
                    <a:pt x="375" y="658"/>
                  </a:lnTo>
                  <a:lnTo>
                    <a:pt x="401" y="662"/>
                  </a:lnTo>
                  <a:lnTo>
                    <a:pt x="424" y="664"/>
                  </a:lnTo>
                  <a:lnTo>
                    <a:pt x="443" y="666"/>
                  </a:lnTo>
                  <a:lnTo>
                    <a:pt x="458" y="668"/>
                  </a:lnTo>
                  <a:lnTo>
                    <a:pt x="468" y="668"/>
                  </a:lnTo>
                  <a:lnTo>
                    <a:pt x="471" y="668"/>
                  </a:lnTo>
                  <a:lnTo>
                    <a:pt x="462" y="682"/>
                  </a:lnTo>
                  <a:lnTo>
                    <a:pt x="442" y="714"/>
                  </a:lnTo>
                  <a:lnTo>
                    <a:pt x="414" y="759"/>
                  </a:lnTo>
                  <a:lnTo>
                    <a:pt x="384" y="811"/>
                  </a:lnTo>
                  <a:lnTo>
                    <a:pt x="354" y="864"/>
                  </a:lnTo>
                  <a:lnTo>
                    <a:pt x="328" y="916"/>
                  </a:lnTo>
                  <a:lnTo>
                    <a:pt x="309" y="959"/>
                  </a:lnTo>
                  <a:lnTo>
                    <a:pt x="305" y="988"/>
                  </a:lnTo>
                  <a:lnTo>
                    <a:pt x="311" y="1014"/>
                  </a:lnTo>
                  <a:lnTo>
                    <a:pt x="321" y="1037"/>
                  </a:lnTo>
                  <a:lnTo>
                    <a:pt x="335" y="1057"/>
                  </a:lnTo>
                  <a:lnTo>
                    <a:pt x="352" y="1073"/>
                  </a:lnTo>
                  <a:lnTo>
                    <a:pt x="375" y="1085"/>
                  </a:lnTo>
                  <a:lnTo>
                    <a:pt x="401" y="1093"/>
                  </a:lnTo>
                  <a:lnTo>
                    <a:pt x="432" y="1096"/>
                  </a:lnTo>
                  <a:lnTo>
                    <a:pt x="466" y="1093"/>
                  </a:lnTo>
                  <a:lnTo>
                    <a:pt x="495" y="1088"/>
                  </a:lnTo>
                  <a:lnTo>
                    <a:pt x="523" y="1080"/>
                  </a:lnTo>
                  <a:lnTo>
                    <a:pt x="550" y="1070"/>
                  </a:lnTo>
                  <a:lnTo>
                    <a:pt x="576" y="1060"/>
                  </a:lnTo>
                  <a:lnTo>
                    <a:pt x="602" y="1050"/>
                  </a:lnTo>
                  <a:lnTo>
                    <a:pt x="628" y="1042"/>
                  </a:lnTo>
                  <a:lnTo>
                    <a:pt x="654" y="1036"/>
                  </a:lnTo>
                  <a:lnTo>
                    <a:pt x="683" y="1033"/>
                  </a:lnTo>
                  <a:lnTo>
                    <a:pt x="687" y="1089"/>
                  </a:lnTo>
                  <a:lnTo>
                    <a:pt x="684" y="1151"/>
                  </a:lnTo>
                  <a:lnTo>
                    <a:pt x="677" y="1216"/>
                  </a:lnTo>
                  <a:lnTo>
                    <a:pt x="673" y="1274"/>
                  </a:lnTo>
                  <a:lnTo>
                    <a:pt x="616" y="127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Freeform 19"/>
            <p:cNvSpPr>
              <a:spLocks/>
            </p:cNvSpPr>
            <p:nvPr/>
          </p:nvSpPr>
          <p:spPr bwMode="auto">
            <a:xfrm>
              <a:off x="762" y="2170"/>
              <a:ext cx="491" cy="317"/>
            </a:xfrm>
            <a:custGeom>
              <a:avLst/>
              <a:gdLst/>
              <a:ahLst/>
              <a:cxnLst>
                <a:cxn ang="0">
                  <a:pos x="1" y="70"/>
                </a:cxn>
                <a:cxn ang="0">
                  <a:pos x="0" y="115"/>
                </a:cxn>
                <a:cxn ang="0">
                  <a:pos x="7" y="166"/>
                </a:cxn>
                <a:cxn ang="0">
                  <a:pos x="27" y="218"/>
                </a:cxn>
                <a:cxn ang="0">
                  <a:pos x="66" y="262"/>
                </a:cxn>
                <a:cxn ang="0">
                  <a:pos x="112" y="288"/>
                </a:cxn>
                <a:cxn ang="0">
                  <a:pos x="160" y="304"/>
                </a:cxn>
                <a:cxn ang="0">
                  <a:pos x="212" y="313"/>
                </a:cxn>
                <a:cxn ang="0">
                  <a:pos x="262" y="317"/>
                </a:cxn>
                <a:cxn ang="0">
                  <a:pos x="308" y="313"/>
                </a:cxn>
                <a:cxn ang="0">
                  <a:pos x="350" y="304"/>
                </a:cxn>
                <a:cxn ang="0">
                  <a:pos x="386" y="291"/>
                </a:cxn>
                <a:cxn ang="0">
                  <a:pos x="422" y="270"/>
                </a:cxn>
                <a:cxn ang="0">
                  <a:pos x="452" y="231"/>
                </a:cxn>
                <a:cxn ang="0">
                  <a:pos x="473" y="183"/>
                </a:cxn>
                <a:cxn ang="0">
                  <a:pos x="484" y="131"/>
                </a:cxn>
                <a:cxn ang="0">
                  <a:pos x="488" y="82"/>
                </a:cxn>
                <a:cxn ang="0">
                  <a:pos x="491" y="24"/>
                </a:cxn>
                <a:cxn ang="0">
                  <a:pos x="451" y="6"/>
                </a:cxn>
                <a:cxn ang="0">
                  <a:pos x="455" y="88"/>
                </a:cxn>
                <a:cxn ang="0">
                  <a:pos x="445" y="173"/>
                </a:cxn>
                <a:cxn ang="0">
                  <a:pos x="421" y="206"/>
                </a:cxn>
                <a:cxn ang="0">
                  <a:pos x="386" y="229"/>
                </a:cxn>
                <a:cxn ang="0">
                  <a:pos x="343" y="241"/>
                </a:cxn>
                <a:cxn ang="0">
                  <a:pos x="297" y="244"/>
                </a:cxn>
                <a:cxn ang="0">
                  <a:pos x="248" y="238"/>
                </a:cxn>
                <a:cxn ang="0">
                  <a:pos x="199" y="225"/>
                </a:cxn>
                <a:cxn ang="0">
                  <a:pos x="152" y="206"/>
                </a:cxn>
                <a:cxn ang="0">
                  <a:pos x="113" y="183"/>
                </a:cxn>
                <a:cxn ang="0">
                  <a:pos x="89" y="151"/>
                </a:cxn>
                <a:cxn ang="0">
                  <a:pos x="75" y="115"/>
                </a:cxn>
                <a:cxn ang="0">
                  <a:pos x="66" y="81"/>
                </a:cxn>
                <a:cxn ang="0">
                  <a:pos x="62" y="49"/>
                </a:cxn>
              </a:cxnLst>
              <a:rect l="0" t="0" r="r" b="b"/>
              <a:pathLst>
                <a:path w="491" h="317">
                  <a:moveTo>
                    <a:pt x="5" y="50"/>
                  </a:moveTo>
                  <a:lnTo>
                    <a:pt x="1" y="70"/>
                  </a:lnTo>
                  <a:lnTo>
                    <a:pt x="0" y="92"/>
                  </a:lnTo>
                  <a:lnTo>
                    <a:pt x="0" y="115"/>
                  </a:lnTo>
                  <a:lnTo>
                    <a:pt x="1" y="140"/>
                  </a:lnTo>
                  <a:lnTo>
                    <a:pt x="7" y="166"/>
                  </a:lnTo>
                  <a:lnTo>
                    <a:pt x="15" y="192"/>
                  </a:lnTo>
                  <a:lnTo>
                    <a:pt x="27" y="218"/>
                  </a:lnTo>
                  <a:lnTo>
                    <a:pt x="44" y="244"/>
                  </a:lnTo>
                  <a:lnTo>
                    <a:pt x="66" y="262"/>
                  </a:lnTo>
                  <a:lnTo>
                    <a:pt x="89" y="277"/>
                  </a:lnTo>
                  <a:lnTo>
                    <a:pt x="112" y="288"/>
                  </a:lnTo>
                  <a:lnTo>
                    <a:pt x="135" y="297"/>
                  </a:lnTo>
                  <a:lnTo>
                    <a:pt x="160" y="304"/>
                  </a:lnTo>
                  <a:lnTo>
                    <a:pt x="186" y="308"/>
                  </a:lnTo>
                  <a:lnTo>
                    <a:pt x="212" y="313"/>
                  </a:lnTo>
                  <a:lnTo>
                    <a:pt x="239" y="316"/>
                  </a:lnTo>
                  <a:lnTo>
                    <a:pt x="262" y="317"/>
                  </a:lnTo>
                  <a:lnTo>
                    <a:pt x="287" y="316"/>
                  </a:lnTo>
                  <a:lnTo>
                    <a:pt x="308" y="313"/>
                  </a:lnTo>
                  <a:lnTo>
                    <a:pt x="330" y="310"/>
                  </a:lnTo>
                  <a:lnTo>
                    <a:pt x="350" y="304"/>
                  </a:lnTo>
                  <a:lnTo>
                    <a:pt x="370" y="298"/>
                  </a:lnTo>
                  <a:lnTo>
                    <a:pt x="386" y="291"/>
                  </a:lnTo>
                  <a:lnTo>
                    <a:pt x="402" y="284"/>
                  </a:lnTo>
                  <a:lnTo>
                    <a:pt x="422" y="270"/>
                  </a:lnTo>
                  <a:lnTo>
                    <a:pt x="438" y="252"/>
                  </a:lnTo>
                  <a:lnTo>
                    <a:pt x="452" y="231"/>
                  </a:lnTo>
                  <a:lnTo>
                    <a:pt x="464" y="207"/>
                  </a:lnTo>
                  <a:lnTo>
                    <a:pt x="473" y="183"/>
                  </a:lnTo>
                  <a:lnTo>
                    <a:pt x="478" y="157"/>
                  </a:lnTo>
                  <a:lnTo>
                    <a:pt x="484" y="131"/>
                  </a:lnTo>
                  <a:lnTo>
                    <a:pt x="487" y="105"/>
                  </a:lnTo>
                  <a:lnTo>
                    <a:pt x="488" y="82"/>
                  </a:lnTo>
                  <a:lnTo>
                    <a:pt x="491" y="53"/>
                  </a:lnTo>
                  <a:lnTo>
                    <a:pt x="491" y="24"/>
                  </a:lnTo>
                  <a:lnTo>
                    <a:pt x="491" y="0"/>
                  </a:lnTo>
                  <a:lnTo>
                    <a:pt x="451" y="6"/>
                  </a:lnTo>
                  <a:lnTo>
                    <a:pt x="454" y="44"/>
                  </a:lnTo>
                  <a:lnTo>
                    <a:pt x="455" y="88"/>
                  </a:lnTo>
                  <a:lnTo>
                    <a:pt x="452" y="132"/>
                  </a:lnTo>
                  <a:lnTo>
                    <a:pt x="445" y="173"/>
                  </a:lnTo>
                  <a:lnTo>
                    <a:pt x="434" y="192"/>
                  </a:lnTo>
                  <a:lnTo>
                    <a:pt x="421" y="206"/>
                  </a:lnTo>
                  <a:lnTo>
                    <a:pt x="403" y="219"/>
                  </a:lnTo>
                  <a:lnTo>
                    <a:pt x="386" y="229"/>
                  </a:lnTo>
                  <a:lnTo>
                    <a:pt x="364" y="236"/>
                  </a:lnTo>
                  <a:lnTo>
                    <a:pt x="343" y="241"/>
                  </a:lnTo>
                  <a:lnTo>
                    <a:pt x="320" y="244"/>
                  </a:lnTo>
                  <a:lnTo>
                    <a:pt x="297" y="244"/>
                  </a:lnTo>
                  <a:lnTo>
                    <a:pt x="272" y="242"/>
                  </a:lnTo>
                  <a:lnTo>
                    <a:pt x="248" y="238"/>
                  </a:lnTo>
                  <a:lnTo>
                    <a:pt x="223" y="232"/>
                  </a:lnTo>
                  <a:lnTo>
                    <a:pt x="199" y="225"/>
                  </a:lnTo>
                  <a:lnTo>
                    <a:pt x="176" y="216"/>
                  </a:lnTo>
                  <a:lnTo>
                    <a:pt x="152" y="206"/>
                  </a:lnTo>
                  <a:lnTo>
                    <a:pt x="132" y="194"/>
                  </a:lnTo>
                  <a:lnTo>
                    <a:pt x="113" y="183"/>
                  </a:lnTo>
                  <a:lnTo>
                    <a:pt x="101" y="167"/>
                  </a:lnTo>
                  <a:lnTo>
                    <a:pt x="89" y="151"/>
                  </a:lnTo>
                  <a:lnTo>
                    <a:pt x="80" y="134"/>
                  </a:lnTo>
                  <a:lnTo>
                    <a:pt x="75" y="115"/>
                  </a:lnTo>
                  <a:lnTo>
                    <a:pt x="69" y="98"/>
                  </a:lnTo>
                  <a:lnTo>
                    <a:pt x="66" y="81"/>
                  </a:lnTo>
                  <a:lnTo>
                    <a:pt x="63" y="63"/>
                  </a:lnTo>
                  <a:lnTo>
                    <a:pt x="62" y="49"/>
                  </a:lnTo>
                  <a:lnTo>
                    <a:pt x="5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786514" y="5214950"/>
            <a:ext cx="2357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Ecotechnologii -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2005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Picture 2" descr="C:\Documents and Settings\chazov\Desktop\ЗНАК УХП ПРАВИЛЬНЫЙ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3240" y="1071546"/>
            <a:ext cx="2971800" cy="1120773"/>
          </a:xfrm>
          <a:prstGeom prst="rect">
            <a:avLst/>
          </a:prstGeom>
          <a:noFill/>
        </p:spPr>
      </p:pic>
      <p:pic>
        <p:nvPicPr>
          <p:cNvPr id="46" name="Picture 3" descr="C:\Documents and Settings\chazov\Desktop\www.chempark-tagil.ru\фото\резиденты\burovik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3071810"/>
            <a:ext cx="971550" cy="990598"/>
          </a:xfrm>
          <a:prstGeom prst="rect">
            <a:avLst/>
          </a:prstGeom>
          <a:noFill/>
        </p:spPr>
      </p:pic>
      <p:sp>
        <p:nvSpPr>
          <p:cNvPr id="47" name="TextBox 46"/>
          <p:cNvSpPr txBox="1"/>
          <p:nvPr/>
        </p:nvSpPr>
        <p:spPr>
          <a:xfrm>
            <a:off x="1428728" y="3571876"/>
            <a:ext cx="12858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latin typeface="Arial" pitchFamily="34" charset="0"/>
                <a:cs typeface="Arial" pitchFamily="34" charset="0"/>
              </a:rPr>
              <a:t>Burovik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Рисунок 1" descr="Описание: Описание: Описание: cid:image009.jpg@01CDD17C.786F1C7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72134" y="3071810"/>
            <a:ext cx="3071866" cy="10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" descr="image00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7554" y="5214950"/>
            <a:ext cx="20097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85786" y="4786322"/>
            <a:ext cx="171451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750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3"/>
          <p:cNvSpPr>
            <a:spLocks noChangeArrowheads="1"/>
          </p:cNvSpPr>
          <p:nvPr/>
        </p:nvSpPr>
        <p:spPr bwMode="auto">
          <a:xfrm>
            <a:off x="500034" y="1071546"/>
            <a:ext cx="8229600" cy="5383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</p:txBody>
      </p:sp>
      <p:sp>
        <p:nvSpPr>
          <p:cNvPr id="1040" name="Rectangle 6"/>
          <p:cNvSpPr>
            <a:spLocks noChangeArrowheads="1"/>
          </p:cNvSpPr>
          <p:nvPr/>
        </p:nvSpPr>
        <p:spPr bwMode="auto">
          <a:xfrm>
            <a:off x="611188" y="1773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latin typeface="Tahoma" pitchFamily="34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1200" dirty="0">
              <a:solidFill>
                <a:srgbClr val="333333"/>
              </a:solidFill>
              <a:latin typeface="Tahoma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0"/>
            <a:ext cx="9144000" cy="8265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anchor="ctr">
            <a:normAutofit/>
          </a:bodyPr>
          <a:lstStyle>
            <a:defPPr>
              <a:defRPr lang="ru-RU"/>
            </a:defPPr>
            <a:lvl1pPr marL="109728">
              <a:lnSpc>
                <a:spcPct val="150000"/>
              </a:lnSpc>
              <a:spcBef>
                <a:spcPct val="0"/>
              </a:spcBef>
              <a:buNone/>
              <a:defRPr kumimoji="0" sz="2800" b="1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/>
              <a:t>Current Projects</a:t>
            </a:r>
            <a:endParaRPr lang="ru-RU" sz="3200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891" y="0"/>
            <a:ext cx="1475109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500034" y="1214422"/>
          <a:ext cx="2312126" cy="1403034"/>
        </p:xfrm>
        <a:graphic>
          <a:graphicData uri="http://schemas.openxmlformats.org/drawingml/2006/table">
            <a:tbl>
              <a:tblPr/>
              <a:tblGrid>
                <a:gridCol w="2312126"/>
              </a:tblGrid>
              <a:tr h="14030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457201" y="3239589"/>
          <a:ext cx="2328850" cy="1410788"/>
        </p:xfrm>
        <a:graphic>
          <a:graphicData uri="http://schemas.openxmlformats.org/drawingml/2006/table">
            <a:tbl>
              <a:tblPr/>
              <a:tblGrid>
                <a:gridCol w="2328850"/>
              </a:tblGrid>
              <a:tr h="14107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500034" y="5072074"/>
          <a:ext cx="2205161" cy="1397726"/>
        </p:xfrm>
        <a:graphic>
          <a:graphicData uri="http://schemas.openxmlformats.org/drawingml/2006/table">
            <a:tbl>
              <a:tblPr/>
              <a:tblGrid>
                <a:gridCol w="2205161"/>
              </a:tblGrid>
              <a:tr h="139772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18" name="Picture 13" descr="C:\Documents and Settings\chazov\Desktop\1\лого\амдор_логотип_n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1643050"/>
            <a:ext cx="2201884" cy="649289"/>
          </a:xfrm>
          <a:prstGeom prst="rect">
            <a:avLst/>
          </a:prstGeom>
          <a:noFill/>
        </p:spPr>
      </p:pic>
      <p:pic>
        <p:nvPicPr>
          <p:cNvPr id="19" name="Picture 3" descr="image0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429000"/>
            <a:ext cx="20097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Стрелка вправо 24"/>
          <p:cNvSpPr/>
          <p:nvPr/>
        </p:nvSpPr>
        <p:spPr>
          <a:xfrm>
            <a:off x="3071802" y="1714488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право 25"/>
          <p:cNvSpPr/>
          <p:nvPr/>
        </p:nvSpPr>
        <p:spPr>
          <a:xfrm>
            <a:off x="3000364" y="3643314"/>
            <a:ext cx="78581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>
            <a:off x="3071802" y="5715016"/>
            <a:ext cx="71438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9" name="Рисунок 1" descr="Описание: Описание: Описание: cid:image009.jpg@01CDD17C.786F1C7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5143512"/>
            <a:ext cx="20717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101726"/>
              </p:ext>
            </p:extLst>
          </p:nvPr>
        </p:nvGraphicFramePr>
        <p:xfrm>
          <a:off x="4071934" y="1357298"/>
          <a:ext cx="4929222" cy="1116459"/>
        </p:xfrm>
        <a:graphic>
          <a:graphicData uri="http://schemas.openxmlformats.org/drawingml/2006/table">
            <a:tbl>
              <a:tblPr/>
              <a:tblGrid>
                <a:gridCol w="4929222"/>
              </a:tblGrid>
              <a:tr h="11164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Total investment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– 80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mln. rub.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Capacity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2 500 </a:t>
                      </a:r>
                      <a:r>
                        <a:rPr lang="en-US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tn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en-US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y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Manufacture of adhesive agents and rust inhibitors. 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97145"/>
              </p:ext>
            </p:extLst>
          </p:nvPr>
        </p:nvGraphicFramePr>
        <p:xfrm>
          <a:off x="4071934" y="3286123"/>
          <a:ext cx="4714908" cy="1000133"/>
        </p:xfrm>
        <a:graphic>
          <a:graphicData uri="http://schemas.openxmlformats.org/drawingml/2006/table">
            <a:tbl>
              <a:tblPr/>
              <a:tblGrid>
                <a:gridCol w="4714908"/>
              </a:tblGrid>
              <a:tr h="100013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Total investment</a:t>
                      </a: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 – 1</a:t>
                      </a:r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bln</a:t>
                      </a: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rub</a:t>
                      </a: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Capacity</a:t>
                      </a:r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– 600 </a:t>
                      </a:r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000 </a:t>
                      </a:r>
                      <a:r>
                        <a:rPr lang="en-US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tn</a:t>
                      </a:r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/y</a:t>
                      </a:r>
                      <a:r>
                        <a:rPr lang="ru-RU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/>
                      <a:r>
                        <a:rPr lang="en-US" b="0" dirty="0" smtClean="0">
                          <a:latin typeface="Times New Roman" pitchFamily="18" charset="0"/>
                          <a:cs typeface="Times New Roman" pitchFamily="18" charset="0"/>
                        </a:rPr>
                        <a:t>Manufacture of methanol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769998"/>
              </p:ext>
            </p:extLst>
          </p:nvPr>
        </p:nvGraphicFramePr>
        <p:xfrm>
          <a:off x="4143372" y="5214950"/>
          <a:ext cx="4732432" cy="1074440"/>
        </p:xfrm>
        <a:graphic>
          <a:graphicData uri="http://schemas.openxmlformats.org/drawingml/2006/table">
            <a:tbl>
              <a:tblPr/>
              <a:tblGrid>
                <a:gridCol w="4732432"/>
              </a:tblGrid>
              <a:tr h="10744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Total investment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– 420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mln. rub.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Capacity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 000 </a:t>
                      </a:r>
                      <a:r>
                        <a:rPr lang="en-US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tn</a:t>
                      </a:r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/y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endParaRPr lang="en-US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dirty="0" smtClean="0">
                          <a:latin typeface="Times New Roman" pitchFamily="18" charset="0"/>
                          <a:cs typeface="Times New Roman" pitchFamily="18" charset="0"/>
                        </a:rPr>
                        <a:t>Manufacture of the foundry &amp; cast resins</a:t>
                      </a: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548</Words>
  <Application>Microsoft Office PowerPoint</Application>
  <PresentationFormat>Экран (4:3)</PresentationFormat>
  <Paragraphs>125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Welcome to Chemical Park Tagil!  CJSC MC Chempark Tagil.   622001, Nizhny Tagil, Sverdlovsk region, Russia. Severnoe shosse 21, of. 7.  +7/3435/346201 +7/3435/346321 www.chptagil.com </vt:lpstr>
    </vt:vector>
  </TitlesOfParts>
  <Company>ОАО "Уралхимпласт"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chazov</dc:creator>
  <cp:lastModifiedBy>Igor Gerdt</cp:lastModifiedBy>
  <cp:revision>155</cp:revision>
  <dcterms:created xsi:type="dcterms:W3CDTF">2012-05-14T10:36:41Z</dcterms:created>
  <dcterms:modified xsi:type="dcterms:W3CDTF">2015-03-12T10:20:47Z</dcterms:modified>
</cp:coreProperties>
</file>